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2a8b22e0c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837dfa7bd4820"/>
  </p:sldMasterIdLst>
  <p:sldIdLst>
    <p:sldId xmlns:r="http://schemas.openxmlformats.org/officeDocument/2006/relationships" id="256" r:id="Rc53386eadef54634"/>
    <p:sldId xmlns:r="http://schemas.openxmlformats.org/officeDocument/2006/relationships" id="257" r:id="Rfd86baaa9db44cf3"/>
    <p:sldId xmlns:r="http://schemas.openxmlformats.org/officeDocument/2006/relationships" id="258" r:id="Rba17fba652cc434c"/>
    <p:sldId xmlns:r="http://schemas.openxmlformats.org/officeDocument/2006/relationships" id="259" r:id="R6265b4da3ea742b8"/>
    <p:sldId xmlns:r="http://schemas.openxmlformats.org/officeDocument/2006/relationships" id="260" r:id="R30655703148046ed"/>
    <p:sldId xmlns:r="http://schemas.openxmlformats.org/officeDocument/2006/relationships" id="261" r:id="R1a31b1ff13974628"/>
    <p:sldId xmlns:r="http://schemas.openxmlformats.org/officeDocument/2006/relationships" id="262" r:id="R22470bfedfe0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837dfa7bd4820" /><Relationship Type="http://schemas.openxmlformats.org/officeDocument/2006/relationships/slide" Target="/ppt/slides/slide1.xml" Id="Rc53386eadef54634" /><Relationship Type="http://schemas.openxmlformats.org/officeDocument/2006/relationships/slide" Target="/ppt/slides/slide2.xml" Id="Rfd86baaa9db44cf3" /><Relationship Type="http://schemas.openxmlformats.org/officeDocument/2006/relationships/slide" Target="/ppt/slides/slide3.xml" Id="Rba17fba652cc434c" /><Relationship Type="http://schemas.openxmlformats.org/officeDocument/2006/relationships/slide" Target="/ppt/slides/slide4.xml" Id="R6265b4da3ea742b8" /><Relationship Type="http://schemas.openxmlformats.org/officeDocument/2006/relationships/slide" Target="/ppt/slides/slide5.xml" Id="R30655703148046ed" /><Relationship Type="http://schemas.openxmlformats.org/officeDocument/2006/relationships/slide" Target="/ppt/slides/slide6.xml" Id="R1a31b1ff13974628" /><Relationship Type="http://schemas.openxmlformats.org/officeDocument/2006/relationships/slide" Target="/ppt/slides/slide7.xml" Id="R22470bfedfe0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668b7be8a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a1337b0704849" /><Relationship Type="http://schemas.openxmlformats.org/officeDocument/2006/relationships/theme" Target="/ppt/slideMasters/theme/theme1.xml" Id="R58e75dd2f97d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a1337b07048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ce9417126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2c7a2f265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0be618187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dbc64c164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fb889569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18ebd052a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f1a7f47a3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VIOLINA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56 943 663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57 400 063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S.R.L.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842 533 252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