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4fea108d5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89e8e8cb743b8"/>
  </p:sldMasterIdLst>
  <p:sldIdLst>
    <p:sldId xmlns:r="http://schemas.openxmlformats.org/officeDocument/2006/relationships" id="256" r:id="R3f60589ea45e47c4"/>
    <p:sldId xmlns:r="http://schemas.openxmlformats.org/officeDocument/2006/relationships" id="257" r:id="R4908f3f7e8294370"/>
    <p:sldId xmlns:r="http://schemas.openxmlformats.org/officeDocument/2006/relationships" id="258" r:id="R599ec97d9ea84960"/>
    <p:sldId xmlns:r="http://schemas.openxmlformats.org/officeDocument/2006/relationships" id="259" r:id="Ra38133ea6f5d430c"/>
    <p:sldId xmlns:r="http://schemas.openxmlformats.org/officeDocument/2006/relationships" id="260" r:id="R54b0d456f394412f"/>
    <p:sldId xmlns:r="http://schemas.openxmlformats.org/officeDocument/2006/relationships" id="261" r:id="R343fd25def294765"/>
    <p:sldId xmlns:r="http://schemas.openxmlformats.org/officeDocument/2006/relationships" id="262" r:id="Rc3f6cbc07397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89e8e8cb743b8" /><Relationship Type="http://schemas.openxmlformats.org/officeDocument/2006/relationships/slide" Target="/ppt/slides/slide1.xml" Id="R3f60589ea45e47c4" /><Relationship Type="http://schemas.openxmlformats.org/officeDocument/2006/relationships/slide" Target="/ppt/slides/slide2.xml" Id="R4908f3f7e8294370" /><Relationship Type="http://schemas.openxmlformats.org/officeDocument/2006/relationships/slide" Target="/ppt/slides/slide3.xml" Id="R599ec97d9ea84960" /><Relationship Type="http://schemas.openxmlformats.org/officeDocument/2006/relationships/slide" Target="/ppt/slides/slide4.xml" Id="Ra38133ea6f5d430c" /><Relationship Type="http://schemas.openxmlformats.org/officeDocument/2006/relationships/slide" Target="/ppt/slides/slide5.xml" Id="R54b0d456f394412f" /><Relationship Type="http://schemas.openxmlformats.org/officeDocument/2006/relationships/slide" Target="/ppt/slides/slide6.xml" Id="R343fd25def294765" /><Relationship Type="http://schemas.openxmlformats.org/officeDocument/2006/relationships/slide" Target="/ppt/slides/slide7.xml" Id="Rc3f6cbc07397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088eeb684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b657d3694b88" /><Relationship Type="http://schemas.openxmlformats.org/officeDocument/2006/relationships/theme" Target="/ppt/slideMasters/theme/theme1.xml" Id="Rdb62dfb1fa97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2db657d369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08d31dbcc43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308f50703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a2bf7bb34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8e425d79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345eca7d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23fd15f83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b0b6a8c2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ELVERUM &amp; RENA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ELVERUM &amp; RENA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22 758 693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CHRISTIAN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ENDRE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MERETE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ANNE KARI LØFSTED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ANNE MARIE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elverum.rena@okoraad.no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844 396 082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