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c63e5fce9841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1bc90c509e475a"/>
  </p:sldMasterIdLst>
  <p:sldIdLst>
    <p:sldId xmlns:r="http://schemas.openxmlformats.org/officeDocument/2006/relationships" id="256" r:id="Rf1313cc36d314173"/>
    <p:sldId xmlns:r="http://schemas.openxmlformats.org/officeDocument/2006/relationships" id="257" r:id="R79ab776a89764767"/>
    <p:sldId xmlns:r="http://schemas.openxmlformats.org/officeDocument/2006/relationships" id="258" r:id="R3d3643bdb0bb4555"/>
    <p:sldId xmlns:r="http://schemas.openxmlformats.org/officeDocument/2006/relationships" id="259" r:id="Reb3a697db0c546ee"/>
    <p:sldId xmlns:r="http://schemas.openxmlformats.org/officeDocument/2006/relationships" id="260" r:id="R45d19d0e7f4d40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bc90c509e475a" /><Relationship Type="http://schemas.openxmlformats.org/officeDocument/2006/relationships/slide" Target="/ppt/slides/slide1.xml" Id="Rf1313cc36d314173" /><Relationship Type="http://schemas.openxmlformats.org/officeDocument/2006/relationships/slide" Target="/ppt/slides/slide2.xml" Id="R79ab776a89764767" /><Relationship Type="http://schemas.openxmlformats.org/officeDocument/2006/relationships/slide" Target="/ppt/slides/slide3.xml" Id="R3d3643bdb0bb4555" /><Relationship Type="http://schemas.openxmlformats.org/officeDocument/2006/relationships/slide" Target="/ppt/slides/slide4.xml" Id="Reb3a697db0c546ee" /><Relationship Type="http://schemas.openxmlformats.org/officeDocument/2006/relationships/slide" Target="/ppt/slides/slide5.xml" Id="R45d19d0e7f4d40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2977b269984a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b09082d0f4d7e" /><Relationship Type="http://schemas.openxmlformats.org/officeDocument/2006/relationships/theme" Target="/ppt/slideMasters/theme/theme1.xml" Id="Rc7e0a24155fd46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b09082d0f4d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5d42836354d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37acd8a1b48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c9a200df54d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5b40b18de43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c8937189646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GILDESKÅL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GILDESKÅL KOMMUNE ble etablert [år] og holder til i Inndyr.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Inndyr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8140 Inndyr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 76 06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postmottak@gildeskal.kommune.no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www.gildeskal.kommune.no/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845 901 422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GILDESKÅL KOMMUNE</a:t>
            </a:r>
          </a:p>
        </p:txBody>
      </p:sp>
    </p:spTree>
  </p:cSld>
  <p:clrMapOvr>
    <a:masterClrMapping xmlns:a="http://schemas.openxmlformats.org/drawingml/2006/main"/>
  </p:clrMapOvr>
</p:sld>
</file>