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be184d2b6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decf1fdca42e1"/>
  </p:sldMasterIdLst>
  <p:sldIdLst>
    <p:sldId xmlns:r="http://schemas.openxmlformats.org/officeDocument/2006/relationships" id="256" r:id="Rffec4d17a8f74d37"/>
    <p:sldId xmlns:r="http://schemas.openxmlformats.org/officeDocument/2006/relationships" id="257" r:id="R3fb81ceda7d14af0"/>
    <p:sldId xmlns:r="http://schemas.openxmlformats.org/officeDocument/2006/relationships" id="258" r:id="R86640b09e7b24805"/>
    <p:sldId xmlns:r="http://schemas.openxmlformats.org/officeDocument/2006/relationships" id="259" r:id="Ra3e80bfe6e424c12"/>
    <p:sldId xmlns:r="http://schemas.openxmlformats.org/officeDocument/2006/relationships" id="260" r:id="Rf81725339d044c7b"/>
    <p:sldId xmlns:r="http://schemas.openxmlformats.org/officeDocument/2006/relationships" id="261" r:id="Rd75e1bfa63ea4105"/>
    <p:sldId xmlns:r="http://schemas.openxmlformats.org/officeDocument/2006/relationships" id="262" r:id="R687720c5efbe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decf1fdca42e1" /><Relationship Type="http://schemas.openxmlformats.org/officeDocument/2006/relationships/slide" Target="/ppt/slides/slide1.xml" Id="Rffec4d17a8f74d37" /><Relationship Type="http://schemas.openxmlformats.org/officeDocument/2006/relationships/slide" Target="/ppt/slides/slide2.xml" Id="R3fb81ceda7d14af0" /><Relationship Type="http://schemas.openxmlformats.org/officeDocument/2006/relationships/slide" Target="/ppt/slides/slide3.xml" Id="R86640b09e7b24805" /><Relationship Type="http://schemas.openxmlformats.org/officeDocument/2006/relationships/slide" Target="/ppt/slides/slide4.xml" Id="Ra3e80bfe6e424c12" /><Relationship Type="http://schemas.openxmlformats.org/officeDocument/2006/relationships/slide" Target="/ppt/slides/slide5.xml" Id="Rf81725339d044c7b" /><Relationship Type="http://schemas.openxmlformats.org/officeDocument/2006/relationships/slide" Target="/ppt/slides/slide6.xml" Id="Rd75e1bfa63ea4105" /><Relationship Type="http://schemas.openxmlformats.org/officeDocument/2006/relationships/slide" Target="/ppt/slides/slide7.xml" Id="R687720c5efbe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8c8b9adba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a32b8789c4062" /><Relationship Type="http://schemas.openxmlformats.org/officeDocument/2006/relationships/theme" Target="/ppt/slideMasters/theme/theme1.xml" Id="R7ea7f281afc4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a32b8789c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9cd92185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095ad5b143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1eec0cb4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dc9eaf11c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9d765b69f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1cf420289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909e9efd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Adolfsen Consult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Consult A/S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23 023 455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23 211 208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KOLBJØRN J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847 656 492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