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47d320a9e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39170dcfe459a"/>
  </p:sldMasterIdLst>
  <p:sldIdLst>
    <p:sldId xmlns:r="http://schemas.openxmlformats.org/officeDocument/2006/relationships" id="256" r:id="Rc61e45f4a29a4c36"/>
    <p:sldId xmlns:r="http://schemas.openxmlformats.org/officeDocument/2006/relationships" id="257" r:id="Ra3347f8ccab2470f"/>
    <p:sldId xmlns:r="http://schemas.openxmlformats.org/officeDocument/2006/relationships" id="258" r:id="R6ed95ebfc64a49ce"/>
    <p:sldId xmlns:r="http://schemas.openxmlformats.org/officeDocument/2006/relationships" id="259" r:id="Ra65cd18583654007"/>
    <p:sldId xmlns:r="http://schemas.openxmlformats.org/officeDocument/2006/relationships" id="260" r:id="R7d42e111706a4827"/>
    <p:sldId xmlns:r="http://schemas.openxmlformats.org/officeDocument/2006/relationships" id="261" r:id="R04108d4b67a5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39170dcfe459a" /><Relationship Type="http://schemas.openxmlformats.org/officeDocument/2006/relationships/slide" Target="/ppt/slides/slide1.xml" Id="Rc61e45f4a29a4c36" /><Relationship Type="http://schemas.openxmlformats.org/officeDocument/2006/relationships/slide" Target="/ppt/slides/slide2.xml" Id="Ra3347f8ccab2470f" /><Relationship Type="http://schemas.openxmlformats.org/officeDocument/2006/relationships/slide" Target="/ppt/slides/slide3.xml" Id="R6ed95ebfc64a49ce" /><Relationship Type="http://schemas.openxmlformats.org/officeDocument/2006/relationships/slide" Target="/ppt/slides/slide4.xml" Id="Ra65cd18583654007" /><Relationship Type="http://schemas.openxmlformats.org/officeDocument/2006/relationships/slide" Target="/ppt/slides/slide5.xml" Id="R7d42e111706a4827" /><Relationship Type="http://schemas.openxmlformats.org/officeDocument/2006/relationships/slide" Target="/ppt/slides/slide6.xml" Id="R04108d4b67a5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c56748406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fa7a0444d4676" /><Relationship Type="http://schemas.openxmlformats.org/officeDocument/2006/relationships/theme" Target="/ppt/slideMasters/theme/theme1.xml" Id="Rf31b0f077532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fa7a0444d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9403fa36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e1a537d7b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c578b7f28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10f72080d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93fe6329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6f5b85cd2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