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bc30d7f659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d82e5f67424065"/>
  </p:sldMasterIdLst>
  <p:sldIdLst>
    <p:sldId xmlns:r="http://schemas.openxmlformats.org/officeDocument/2006/relationships" id="256" r:id="R0113c7a2d4bf450c"/>
    <p:sldId xmlns:r="http://schemas.openxmlformats.org/officeDocument/2006/relationships" id="257" r:id="Ra315ec6091374268"/>
    <p:sldId xmlns:r="http://schemas.openxmlformats.org/officeDocument/2006/relationships" id="258" r:id="Ra7c44b6634a7484f"/>
    <p:sldId xmlns:r="http://schemas.openxmlformats.org/officeDocument/2006/relationships" id="259" r:id="R04b06b8529174d7b"/>
    <p:sldId xmlns:r="http://schemas.openxmlformats.org/officeDocument/2006/relationships" id="260" r:id="R612d9b5773774833"/>
    <p:sldId xmlns:r="http://schemas.openxmlformats.org/officeDocument/2006/relationships" id="261" r:id="R09b9d725a1914d99"/>
    <p:sldId xmlns:r="http://schemas.openxmlformats.org/officeDocument/2006/relationships" id="262" r:id="Rcf2efa3beef242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82e5f67424065" /><Relationship Type="http://schemas.openxmlformats.org/officeDocument/2006/relationships/slide" Target="/ppt/slides/slide1.xml" Id="R0113c7a2d4bf450c" /><Relationship Type="http://schemas.openxmlformats.org/officeDocument/2006/relationships/slide" Target="/ppt/slides/slide2.xml" Id="Ra315ec6091374268" /><Relationship Type="http://schemas.openxmlformats.org/officeDocument/2006/relationships/slide" Target="/ppt/slides/slide3.xml" Id="Ra7c44b6634a7484f" /><Relationship Type="http://schemas.openxmlformats.org/officeDocument/2006/relationships/slide" Target="/ppt/slides/slide4.xml" Id="R04b06b8529174d7b" /><Relationship Type="http://schemas.openxmlformats.org/officeDocument/2006/relationships/slide" Target="/ppt/slides/slide5.xml" Id="R612d9b5773774833" /><Relationship Type="http://schemas.openxmlformats.org/officeDocument/2006/relationships/slide" Target="/ppt/slides/slide6.xml" Id="R09b9d725a1914d99" /><Relationship Type="http://schemas.openxmlformats.org/officeDocument/2006/relationships/slide" Target="/ppt/slides/slide7.xml" Id="Rcf2efa3beef242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a90a43fc944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432270ee948c3" /><Relationship Type="http://schemas.openxmlformats.org/officeDocument/2006/relationships/theme" Target="/ppt/slideMasters/theme/theme1.xml" Id="R2b5f3011a4284e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432270ee9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e2f47127345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241d934f94f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d63cb347349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9bd6693884d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8b9a0a1334f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1a1253256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eaa5b63a7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REVISJON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18 691 290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7 239 250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TØRNBY DAG OTTO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KVÆRNER OLE IVAR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AASUM HANNE THERESE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Sagbruksgata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850 249 652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