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d544bafa1f45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fb6287073a47b7"/>
  </p:sldMasterIdLst>
  <p:sldIdLst>
    <p:sldId xmlns:r="http://schemas.openxmlformats.org/officeDocument/2006/relationships" id="256" r:id="R3eda1aefd6ad4171"/>
    <p:sldId xmlns:r="http://schemas.openxmlformats.org/officeDocument/2006/relationships" id="257" r:id="Ra003d0cfdd8844b8"/>
    <p:sldId xmlns:r="http://schemas.openxmlformats.org/officeDocument/2006/relationships" id="258" r:id="R47ce46dfe8a04fd1"/>
    <p:sldId xmlns:r="http://schemas.openxmlformats.org/officeDocument/2006/relationships" id="259" r:id="R01e40971ffcc401d"/>
    <p:sldId xmlns:r="http://schemas.openxmlformats.org/officeDocument/2006/relationships" id="260" r:id="R10165d2062064c06"/>
    <p:sldId xmlns:r="http://schemas.openxmlformats.org/officeDocument/2006/relationships" id="261" r:id="Rd29c8fa08fec45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b6287073a47b7" /><Relationship Type="http://schemas.openxmlformats.org/officeDocument/2006/relationships/slide" Target="/ppt/slides/slide1.xml" Id="R3eda1aefd6ad4171" /><Relationship Type="http://schemas.openxmlformats.org/officeDocument/2006/relationships/slide" Target="/ppt/slides/slide2.xml" Id="Ra003d0cfdd8844b8" /><Relationship Type="http://schemas.openxmlformats.org/officeDocument/2006/relationships/slide" Target="/ppt/slides/slide3.xml" Id="R47ce46dfe8a04fd1" /><Relationship Type="http://schemas.openxmlformats.org/officeDocument/2006/relationships/slide" Target="/ppt/slides/slide4.xml" Id="R01e40971ffcc401d" /><Relationship Type="http://schemas.openxmlformats.org/officeDocument/2006/relationships/slide" Target="/ppt/slides/slide5.xml" Id="R10165d2062064c06" /><Relationship Type="http://schemas.openxmlformats.org/officeDocument/2006/relationships/slide" Target="/ppt/slides/slide6.xml" Id="Rd29c8fa08fec45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e0c73ebdc4c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1c4c078d243cb" /><Relationship Type="http://schemas.openxmlformats.org/officeDocument/2006/relationships/theme" Target="/ppt/slideMasters/theme/theme1.xml" Id="Re7cd47c453934d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f1c4c078d243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6f0b60c984e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0e3c9f94240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5fb8d4f6774d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16cfab85f4a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a642ebfb342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940ba41d24b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64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851 987 142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