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26d64ab59d4a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860c0522f248a8"/>
  </p:sldMasterIdLst>
  <p:sldIdLst>
    <p:sldId xmlns:r="http://schemas.openxmlformats.org/officeDocument/2006/relationships" id="256" r:id="Ra606ac08f8e74608"/>
    <p:sldId xmlns:r="http://schemas.openxmlformats.org/officeDocument/2006/relationships" id="257" r:id="R28b0acae389d4fd5"/>
    <p:sldId xmlns:r="http://schemas.openxmlformats.org/officeDocument/2006/relationships" id="258" r:id="Rd49c2bbd9b9b4783"/>
    <p:sldId xmlns:r="http://schemas.openxmlformats.org/officeDocument/2006/relationships" id="259" r:id="R94cc688475684ebd"/>
    <p:sldId xmlns:r="http://schemas.openxmlformats.org/officeDocument/2006/relationships" id="260" r:id="R3aaae51056be4478"/>
    <p:sldId xmlns:r="http://schemas.openxmlformats.org/officeDocument/2006/relationships" id="261" r:id="Ra6c8a2505ab3440a"/>
    <p:sldId xmlns:r="http://schemas.openxmlformats.org/officeDocument/2006/relationships" id="262" r:id="R5609c459ecca4c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860c0522f248a8" /><Relationship Type="http://schemas.openxmlformats.org/officeDocument/2006/relationships/slide" Target="/ppt/slides/slide1.xml" Id="Ra606ac08f8e74608" /><Relationship Type="http://schemas.openxmlformats.org/officeDocument/2006/relationships/slide" Target="/ppt/slides/slide2.xml" Id="R28b0acae389d4fd5" /><Relationship Type="http://schemas.openxmlformats.org/officeDocument/2006/relationships/slide" Target="/ppt/slides/slide3.xml" Id="Rd49c2bbd9b9b4783" /><Relationship Type="http://schemas.openxmlformats.org/officeDocument/2006/relationships/slide" Target="/ppt/slides/slide4.xml" Id="R94cc688475684ebd" /><Relationship Type="http://schemas.openxmlformats.org/officeDocument/2006/relationships/slide" Target="/ppt/slides/slide5.xml" Id="R3aaae51056be4478" /><Relationship Type="http://schemas.openxmlformats.org/officeDocument/2006/relationships/slide" Target="/ppt/slides/slide6.xml" Id="Ra6c8a2505ab3440a" /><Relationship Type="http://schemas.openxmlformats.org/officeDocument/2006/relationships/slide" Target="/ppt/slides/slide7.xml" Id="R5609c459ecca4c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d1b9c066441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add962cda47a4" /><Relationship Type="http://schemas.openxmlformats.org/officeDocument/2006/relationships/theme" Target="/ppt/slideMasters/theme/theme1.xml" Id="Rcf745a9297464d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6add962cda47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8fc5badce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f85739d25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77ed9e809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95b2faf6648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3d73e7b014b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6b2737d940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49a8cf5194e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REGNSKAPSHUSET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331 927 958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8 936 664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164 896 529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393 037 877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NORD-NORGE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HELGELAND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