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2e13783f943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1d3ce9d42043ce"/>
  </p:sldMasterIdLst>
  <p:sldIdLst>
    <p:sldId xmlns:r="http://schemas.openxmlformats.org/officeDocument/2006/relationships" id="256" r:id="R88ad9f5b96714837"/>
    <p:sldId xmlns:r="http://schemas.openxmlformats.org/officeDocument/2006/relationships" id="257" r:id="Ra85fae13eac84e39"/>
    <p:sldId xmlns:r="http://schemas.openxmlformats.org/officeDocument/2006/relationships" id="258" r:id="R9e9d6452b61149a8"/>
    <p:sldId xmlns:r="http://schemas.openxmlformats.org/officeDocument/2006/relationships" id="259" r:id="R8f512ef8ba124de4"/>
    <p:sldId xmlns:r="http://schemas.openxmlformats.org/officeDocument/2006/relationships" id="260" r:id="R136f1c72b6654ca9"/>
    <p:sldId xmlns:r="http://schemas.openxmlformats.org/officeDocument/2006/relationships" id="261" r:id="R08722af8509f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d3ce9d42043ce" /><Relationship Type="http://schemas.openxmlformats.org/officeDocument/2006/relationships/slide" Target="/ppt/slides/slide1.xml" Id="R88ad9f5b96714837" /><Relationship Type="http://schemas.openxmlformats.org/officeDocument/2006/relationships/slide" Target="/ppt/slides/slide2.xml" Id="Ra85fae13eac84e39" /><Relationship Type="http://schemas.openxmlformats.org/officeDocument/2006/relationships/slide" Target="/ppt/slides/slide3.xml" Id="R9e9d6452b61149a8" /><Relationship Type="http://schemas.openxmlformats.org/officeDocument/2006/relationships/slide" Target="/ppt/slides/slide4.xml" Id="R8f512ef8ba124de4" /><Relationship Type="http://schemas.openxmlformats.org/officeDocument/2006/relationships/slide" Target="/ppt/slides/slide5.xml" Id="R136f1c72b6654ca9" /><Relationship Type="http://schemas.openxmlformats.org/officeDocument/2006/relationships/slide" Target="/ppt/slides/slide6.xml" Id="R08722af8509f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128f05ffc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e6f3584284955" /><Relationship Type="http://schemas.openxmlformats.org/officeDocument/2006/relationships/theme" Target="/ppt/slideMasters/theme/theme1.xml" Id="Rdd8d3ca22c4843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e6f358428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7025273b9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1ae18282749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a67cc9713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5366fe1fa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5b948243f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528ed42b546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STOR-OSLO PERSONELLSERVICE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856 166 252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