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f49f32b1f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4bb74655b41fa"/>
  </p:sldMasterIdLst>
  <p:sldIdLst>
    <p:sldId xmlns:r="http://schemas.openxmlformats.org/officeDocument/2006/relationships" id="256" r:id="Ra35e9ca394ca45a9"/>
    <p:sldId xmlns:r="http://schemas.openxmlformats.org/officeDocument/2006/relationships" id="257" r:id="Rbc4864e4c1b44905"/>
    <p:sldId xmlns:r="http://schemas.openxmlformats.org/officeDocument/2006/relationships" id="258" r:id="R7015b8e5ba1143b3"/>
    <p:sldId xmlns:r="http://schemas.openxmlformats.org/officeDocument/2006/relationships" id="259" r:id="Rd3dc8d0ce02441f7"/>
    <p:sldId xmlns:r="http://schemas.openxmlformats.org/officeDocument/2006/relationships" id="260" r:id="Ra1cddcd1c229413e"/>
    <p:sldId xmlns:r="http://schemas.openxmlformats.org/officeDocument/2006/relationships" id="261" r:id="R10c49ab2f4af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4bb74655b41fa" /><Relationship Type="http://schemas.openxmlformats.org/officeDocument/2006/relationships/slide" Target="/ppt/slides/slide1.xml" Id="Ra35e9ca394ca45a9" /><Relationship Type="http://schemas.openxmlformats.org/officeDocument/2006/relationships/slide" Target="/ppt/slides/slide2.xml" Id="Rbc4864e4c1b44905" /><Relationship Type="http://schemas.openxmlformats.org/officeDocument/2006/relationships/slide" Target="/ppt/slides/slide3.xml" Id="R7015b8e5ba1143b3" /><Relationship Type="http://schemas.openxmlformats.org/officeDocument/2006/relationships/slide" Target="/ppt/slides/slide4.xml" Id="Rd3dc8d0ce02441f7" /><Relationship Type="http://schemas.openxmlformats.org/officeDocument/2006/relationships/slide" Target="/ppt/slides/slide5.xml" Id="Ra1cddcd1c229413e" /><Relationship Type="http://schemas.openxmlformats.org/officeDocument/2006/relationships/slide" Target="/ppt/slides/slide6.xml" Id="R10c49ab2f4af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c887aca0d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ba559105e4fb1" /><Relationship Type="http://schemas.openxmlformats.org/officeDocument/2006/relationships/theme" Target="/ppt/slideMasters/theme/theme1.xml" Id="Rc6108059f8a1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ba559105e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a7736100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4adfae3d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3f397f54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a9f74574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ce956e07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69df0dfd84b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STOR-OSLO PERSONELLSERVICE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−51 708 560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27 505 716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258 935 226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1 177 520 671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