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b676fdda944c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f023ae018a4062"/>
  </p:sldMasterIdLst>
  <p:sldIdLst>
    <p:sldId xmlns:r="http://schemas.openxmlformats.org/officeDocument/2006/relationships" id="256" r:id="Rcd5642305af043d5"/>
    <p:sldId xmlns:r="http://schemas.openxmlformats.org/officeDocument/2006/relationships" id="257" r:id="R2d19899283dc48ad"/>
    <p:sldId xmlns:r="http://schemas.openxmlformats.org/officeDocument/2006/relationships" id="258" r:id="R16c07cc5daa34904"/>
    <p:sldId xmlns:r="http://schemas.openxmlformats.org/officeDocument/2006/relationships" id="259" r:id="Rd8f14f35e3a64cda"/>
    <p:sldId xmlns:r="http://schemas.openxmlformats.org/officeDocument/2006/relationships" id="260" r:id="R7d551ba9850f45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f023ae018a4062" /><Relationship Type="http://schemas.openxmlformats.org/officeDocument/2006/relationships/slide" Target="/ppt/slides/slide1.xml" Id="Rcd5642305af043d5" /><Relationship Type="http://schemas.openxmlformats.org/officeDocument/2006/relationships/slide" Target="/ppt/slides/slide2.xml" Id="R2d19899283dc48ad" /><Relationship Type="http://schemas.openxmlformats.org/officeDocument/2006/relationships/slide" Target="/ppt/slides/slide3.xml" Id="R16c07cc5daa34904" /><Relationship Type="http://schemas.openxmlformats.org/officeDocument/2006/relationships/slide" Target="/ppt/slides/slide4.xml" Id="Rd8f14f35e3a64cda" /><Relationship Type="http://schemas.openxmlformats.org/officeDocument/2006/relationships/slide" Target="/ppt/slides/slide5.xml" Id="R7d551ba9850f45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42c53d89254c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1036b50384f49" /><Relationship Type="http://schemas.openxmlformats.org/officeDocument/2006/relationships/theme" Target="/ppt/slideMasters/theme/theme1.xml" Id="R15531d5373574c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11036b50384f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e5b06414140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046cf4fc649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55d99dc894f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ccc8c92b542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46f57c5cb4a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RØDE KORS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 RØDE KORS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Hausmanns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05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dokumentasjonssenteret@rodekors.no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864 139 442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RØDE KORS</a:t>
            </a:r>
          </a:p>
        </p:txBody>
      </p:sp>
    </p:spTree>
  </p:cSld>
  <p:clrMapOvr>
    <a:masterClrMapping xmlns:a="http://schemas.openxmlformats.org/drawingml/2006/main"/>
  </p:clrMapOvr>
</p:sld>
</file>