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b87ca65d3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75b97b5604d32"/>
  </p:sldMasterIdLst>
  <p:sldIdLst>
    <p:sldId xmlns:r="http://schemas.openxmlformats.org/officeDocument/2006/relationships" id="256" r:id="R356a6f103436427a"/>
    <p:sldId xmlns:r="http://schemas.openxmlformats.org/officeDocument/2006/relationships" id="257" r:id="R7f958ff6362b47a4"/>
    <p:sldId xmlns:r="http://schemas.openxmlformats.org/officeDocument/2006/relationships" id="258" r:id="R073860f077684717"/>
    <p:sldId xmlns:r="http://schemas.openxmlformats.org/officeDocument/2006/relationships" id="259" r:id="R18242bb0d8f74972"/>
    <p:sldId xmlns:r="http://schemas.openxmlformats.org/officeDocument/2006/relationships" id="260" r:id="R130caf5278c2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75b97b5604d32" /><Relationship Type="http://schemas.openxmlformats.org/officeDocument/2006/relationships/slide" Target="/ppt/slides/slide1.xml" Id="R356a6f103436427a" /><Relationship Type="http://schemas.openxmlformats.org/officeDocument/2006/relationships/slide" Target="/ppt/slides/slide2.xml" Id="R7f958ff6362b47a4" /><Relationship Type="http://schemas.openxmlformats.org/officeDocument/2006/relationships/slide" Target="/ppt/slides/slide3.xml" Id="R073860f077684717" /><Relationship Type="http://schemas.openxmlformats.org/officeDocument/2006/relationships/slide" Target="/ppt/slides/slide4.xml" Id="R18242bb0d8f74972" /><Relationship Type="http://schemas.openxmlformats.org/officeDocument/2006/relationships/slide" Target="/ppt/slides/slide5.xml" Id="R130caf5278c2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39cd40241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e1f6ab4b468a" /><Relationship Type="http://schemas.openxmlformats.org/officeDocument/2006/relationships/theme" Target="/ppt/slideMasters/theme/theme1.xml" Id="R1b0e91b6535d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3e1f6ab4b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917f864c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ac2e1851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c4a833ee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c904e1a9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56118963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