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f8b2e514a043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25f5ff3f224f16"/>
  </p:sldMasterIdLst>
  <p:sldIdLst>
    <p:sldId xmlns:r="http://schemas.openxmlformats.org/officeDocument/2006/relationships" id="256" r:id="R104d57603b814752"/>
    <p:sldId xmlns:r="http://schemas.openxmlformats.org/officeDocument/2006/relationships" id="257" r:id="R0bc3ae5993c24fbc"/>
    <p:sldId xmlns:r="http://schemas.openxmlformats.org/officeDocument/2006/relationships" id="258" r:id="Rbe783a9a91f1467e"/>
    <p:sldId xmlns:r="http://schemas.openxmlformats.org/officeDocument/2006/relationships" id="259" r:id="R08bb484254dd4f95"/>
    <p:sldId xmlns:r="http://schemas.openxmlformats.org/officeDocument/2006/relationships" id="260" r:id="R14a90381894748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25f5ff3f224f16" /><Relationship Type="http://schemas.openxmlformats.org/officeDocument/2006/relationships/slide" Target="/ppt/slides/slide1.xml" Id="R104d57603b814752" /><Relationship Type="http://schemas.openxmlformats.org/officeDocument/2006/relationships/slide" Target="/ppt/slides/slide2.xml" Id="R0bc3ae5993c24fbc" /><Relationship Type="http://schemas.openxmlformats.org/officeDocument/2006/relationships/slide" Target="/ppt/slides/slide3.xml" Id="Rbe783a9a91f1467e" /><Relationship Type="http://schemas.openxmlformats.org/officeDocument/2006/relationships/slide" Target="/ppt/slides/slide4.xml" Id="R08bb484254dd4f95" /><Relationship Type="http://schemas.openxmlformats.org/officeDocument/2006/relationships/slide" Target="/ppt/slides/slide5.xml" Id="R14a90381894748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7fefa863e14d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817bbd12842de" /><Relationship Type="http://schemas.openxmlformats.org/officeDocument/2006/relationships/theme" Target="/ppt/slideMasters/theme/theme1.xml" Id="Rd6ace2fe7ad842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1817bbd12842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8d663f78a4e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52afacce749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2083ca51c45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047a71d4943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6a688ec344b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TRYSIL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TRYSIL KOMMUNE ble etablert [år] og holder til i Trysil.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2420 Trysil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 45 77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postmottak@trysil.kommune.no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www.trysil.kommune.no/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864 948 502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KOMMUNE</a:t>
            </a:r>
          </a:p>
        </p:txBody>
      </p:sp>
    </p:spTree>
  </p:cSld>
  <p:clrMapOvr>
    <a:masterClrMapping xmlns:a="http://schemas.openxmlformats.org/drawingml/2006/main"/>
  </p:clrMapOvr>
</p:sld>
</file>