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2be8cf74a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9683dab7144bc"/>
  </p:sldMasterIdLst>
  <p:sldIdLst>
    <p:sldId xmlns:r="http://schemas.openxmlformats.org/officeDocument/2006/relationships" id="256" r:id="Rbe81e9a4b9654036"/>
    <p:sldId xmlns:r="http://schemas.openxmlformats.org/officeDocument/2006/relationships" id="257" r:id="Raeeb70735b1a46c3"/>
    <p:sldId xmlns:r="http://schemas.openxmlformats.org/officeDocument/2006/relationships" id="258" r:id="R5d423d689ef04a09"/>
    <p:sldId xmlns:r="http://schemas.openxmlformats.org/officeDocument/2006/relationships" id="259" r:id="Rf9cf59fe44754f03"/>
    <p:sldId xmlns:r="http://schemas.openxmlformats.org/officeDocument/2006/relationships" id="260" r:id="R7ab72f6f4073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9683dab7144bc" /><Relationship Type="http://schemas.openxmlformats.org/officeDocument/2006/relationships/slide" Target="/ppt/slides/slide1.xml" Id="Rbe81e9a4b9654036" /><Relationship Type="http://schemas.openxmlformats.org/officeDocument/2006/relationships/slide" Target="/ppt/slides/slide2.xml" Id="Raeeb70735b1a46c3" /><Relationship Type="http://schemas.openxmlformats.org/officeDocument/2006/relationships/slide" Target="/ppt/slides/slide3.xml" Id="R5d423d689ef04a09" /><Relationship Type="http://schemas.openxmlformats.org/officeDocument/2006/relationships/slide" Target="/ppt/slides/slide4.xml" Id="Rf9cf59fe44754f03" /><Relationship Type="http://schemas.openxmlformats.org/officeDocument/2006/relationships/slide" Target="/ppt/slides/slide5.xml" Id="R7ab72f6f4073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2b4d20bc8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391b1182407d" /><Relationship Type="http://schemas.openxmlformats.org/officeDocument/2006/relationships/theme" Target="/ppt/slideMasters/theme/theme1.xml" Id="R3304ba849510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1391b1182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e31e81fc8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695c1bde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2efb160a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f989ee43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e93e86df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 KOMMUNE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33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