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67283ecce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98759f644b46c2"/>
  </p:sldMasterIdLst>
  <p:sldIdLst>
    <p:sldId xmlns:r="http://schemas.openxmlformats.org/officeDocument/2006/relationships" id="256" r:id="R4bb465bac6aa411a"/>
    <p:sldId xmlns:r="http://schemas.openxmlformats.org/officeDocument/2006/relationships" id="257" r:id="R948f530bac00438e"/>
    <p:sldId xmlns:r="http://schemas.openxmlformats.org/officeDocument/2006/relationships" id="258" r:id="R3c36d34081544347"/>
    <p:sldId xmlns:r="http://schemas.openxmlformats.org/officeDocument/2006/relationships" id="259" r:id="R32e822a579694201"/>
    <p:sldId xmlns:r="http://schemas.openxmlformats.org/officeDocument/2006/relationships" id="260" r:id="R0939b9df85ae4d5b"/>
    <p:sldId xmlns:r="http://schemas.openxmlformats.org/officeDocument/2006/relationships" id="261" r:id="R4b3273cca078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8759f644b46c2" /><Relationship Type="http://schemas.openxmlformats.org/officeDocument/2006/relationships/slide" Target="/ppt/slides/slide1.xml" Id="R4bb465bac6aa411a" /><Relationship Type="http://schemas.openxmlformats.org/officeDocument/2006/relationships/slide" Target="/ppt/slides/slide2.xml" Id="R948f530bac00438e" /><Relationship Type="http://schemas.openxmlformats.org/officeDocument/2006/relationships/slide" Target="/ppt/slides/slide3.xml" Id="R3c36d34081544347" /><Relationship Type="http://schemas.openxmlformats.org/officeDocument/2006/relationships/slide" Target="/ppt/slides/slide4.xml" Id="R32e822a579694201" /><Relationship Type="http://schemas.openxmlformats.org/officeDocument/2006/relationships/slide" Target="/ppt/slides/slide5.xml" Id="R0939b9df85ae4d5b" /><Relationship Type="http://schemas.openxmlformats.org/officeDocument/2006/relationships/slide" Target="/ppt/slides/slide6.xml" Id="R4b3273cca078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6c00676b1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408578d7a4085" /><Relationship Type="http://schemas.openxmlformats.org/officeDocument/2006/relationships/theme" Target="/ppt/slideMasters/theme/theme1.xml" Id="Rd57f55996134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408578d7a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a09d8f8fb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fa428bb5746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0ace0ecb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d70ccdf81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32f39dc96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0c0ca1069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