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49d32167fc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144cf93ce4bd3"/>
  </p:sldMasterIdLst>
  <p:sldIdLst>
    <p:sldId xmlns:r="http://schemas.openxmlformats.org/officeDocument/2006/relationships" id="256" r:id="R6ba0b48d4bfa45b6"/>
    <p:sldId xmlns:r="http://schemas.openxmlformats.org/officeDocument/2006/relationships" id="257" r:id="Rd0d3cf5c525c4d23"/>
    <p:sldId xmlns:r="http://schemas.openxmlformats.org/officeDocument/2006/relationships" id="258" r:id="Rc266cf34b177425b"/>
    <p:sldId xmlns:r="http://schemas.openxmlformats.org/officeDocument/2006/relationships" id="259" r:id="Rfa52340848b84ac5"/>
    <p:sldId xmlns:r="http://schemas.openxmlformats.org/officeDocument/2006/relationships" id="260" r:id="Ra95776fea31645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144cf93ce4bd3" /><Relationship Type="http://schemas.openxmlformats.org/officeDocument/2006/relationships/slide" Target="/ppt/slides/slide1.xml" Id="R6ba0b48d4bfa45b6" /><Relationship Type="http://schemas.openxmlformats.org/officeDocument/2006/relationships/slide" Target="/ppt/slides/slide2.xml" Id="Rd0d3cf5c525c4d23" /><Relationship Type="http://schemas.openxmlformats.org/officeDocument/2006/relationships/slide" Target="/ppt/slides/slide3.xml" Id="Rc266cf34b177425b" /><Relationship Type="http://schemas.openxmlformats.org/officeDocument/2006/relationships/slide" Target="/ppt/slides/slide4.xml" Id="Rfa52340848b84ac5" /><Relationship Type="http://schemas.openxmlformats.org/officeDocument/2006/relationships/slide" Target="/ppt/slides/slide5.xml" Id="Ra95776fea31645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65518bce44a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f0e52a4cd4c7e" /><Relationship Type="http://schemas.openxmlformats.org/officeDocument/2006/relationships/theme" Target="/ppt/slideMasters/theme/theme1.xml" Id="R83baaca87bc1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f0e52a4cd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cd2a9beea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9170c9c8846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5ed14c901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a0a2217e3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49ace648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864 952 992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