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316a4fc94645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62c59bbb134d56"/>
  </p:sldMasterIdLst>
  <p:sldIdLst>
    <p:sldId xmlns:r="http://schemas.openxmlformats.org/officeDocument/2006/relationships" id="256" r:id="R88afb2279123428e"/>
    <p:sldId xmlns:r="http://schemas.openxmlformats.org/officeDocument/2006/relationships" id="257" r:id="R0e66340d887740d0"/>
    <p:sldId xmlns:r="http://schemas.openxmlformats.org/officeDocument/2006/relationships" id="258" r:id="R3e647ad39d814a93"/>
    <p:sldId xmlns:r="http://schemas.openxmlformats.org/officeDocument/2006/relationships" id="259" r:id="R1e829b77ce9d4660"/>
    <p:sldId xmlns:r="http://schemas.openxmlformats.org/officeDocument/2006/relationships" id="260" r:id="Reaf64fb9093e41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2c59bbb134d56" /><Relationship Type="http://schemas.openxmlformats.org/officeDocument/2006/relationships/slide" Target="/ppt/slides/slide1.xml" Id="R88afb2279123428e" /><Relationship Type="http://schemas.openxmlformats.org/officeDocument/2006/relationships/slide" Target="/ppt/slides/slide2.xml" Id="R0e66340d887740d0" /><Relationship Type="http://schemas.openxmlformats.org/officeDocument/2006/relationships/slide" Target="/ppt/slides/slide3.xml" Id="R3e647ad39d814a93" /><Relationship Type="http://schemas.openxmlformats.org/officeDocument/2006/relationships/slide" Target="/ppt/slides/slide4.xml" Id="R1e829b77ce9d4660" /><Relationship Type="http://schemas.openxmlformats.org/officeDocument/2006/relationships/slide" Target="/ppt/slides/slide5.xml" Id="Reaf64fb9093e41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d7e7645f340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ef4079a944566" /><Relationship Type="http://schemas.openxmlformats.org/officeDocument/2006/relationships/theme" Target="/ppt/slideMasters/theme/theme1.xml" Id="R1f0a29183ac948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9ef4079a9445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29ce93a8141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0f6e462a844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aa87072f341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bbabe936442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02eb4bc9c47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SVEIO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SVEIO KOMMUNE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Sveiogata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 74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postmottak@sveio.kommune.no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www.sveio.kommune.no/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864 967 272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