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be1b69682342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bc77d35f1e4695"/>
  </p:sldMasterIdLst>
  <p:sldIdLst>
    <p:sldId xmlns:r="http://schemas.openxmlformats.org/officeDocument/2006/relationships" id="256" r:id="Rf8899e4c65d8473e"/>
    <p:sldId xmlns:r="http://schemas.openxmlformats.org/officeDocument/2006/relationships" id="257" r:id="Rfd08f36c955c478b"/>
    <p:sldId xmlns:r="http://schemas.openxmlformats.org/officeDocument/2006/relationships" id="258" r:id="R8753f5b782bd4b69"/>
    <p:sldId xmlns:r="http://schemas.openxmlformats.org/officeDocument/2006/relationships" id="259" r:id="R3b0e3f921a5b431f"/>
    <p:sldId xmlns:r="http://schemas.openxmlformats.org/officeDocument/2006/relationships" id="260" r:id="R932e0dc0c1094bd9"/>
    <p:sldId xmlns:r="http://schemas.openxmlformats.org/officeDocument/2006/relationships" id="261" r:id="R8bc51c89f61f44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c77d35f1e4695" /><Relationship Type="http://schemas.openxmlformats.org/officeDocument/2006/relationships/slide" Target="/ppt/slides/slide1.xml" Id="Rf8899e4c65d8473e" /><Relationship Type="http://schemas.openxmlformats.org/officeDocument/2006/relationships/slide" Target="/ppt/slides/slide2.xml" Id="Rfd08f36c955c478b" /><Relationship Type="http://schemas.openxmlformats.org/officeDocument/2006/relationships/slide" Target="/ppt/slides/slide3.xml" Id="R8753f5b782bd4b69" /><Relationship Type="http://schemas.openxmlformats.org/officeDocument/2006/relationships/slide" Target="/ppt/slides/slide4.xml" Id="R3b0e3f921a5b431f" /><Relationship Type="http://schemas.openxmlformats.org/officeDocument/2006/relationships/slide" Target="/ppt/slides/slide5.xml" Id="R932e0dc0c1094bd9" /><Relationship Type="http://schemas.openxmlformats.org/officeDocument/2006/relationships/slide" Target="/ppt/slides/slide6.xml" Id="R8bc51c89f61f44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19fe75fe074d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3948c13de4ac6" /><Relationship Type="http://schemas.openxmlformats.org/officeDocument/2006/relationships/theme" Target="/ppt/slideMasters/theme/theme1.xml" Id="Rf7f026233c0943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03948c13de4a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6c5959aa842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a4c595b6a48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3e31e32b643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3107b1e2c4c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c76d8e5ad41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cc6b6e2d74c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KLEPP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postmottak@klepp.kommune.no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www.klepp.kommune.no/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864 969 682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