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7c5b97d30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7623662784b88"/>
  </p:sldMasterIdLst>
  <p:sldIdLst>
    <p:sldId xmlns:r="http://schemas.openxmlformats.org/officeDocument/2006/relationships" id="256" r:id="Re383a0251c5f4395"/>
    <p:sldId xmlns:r="http://schemas.openxmlformats.org/officeDocument/2006/relationships" id="257" r:id="R83dfcbc16bbb42a6"/>
    <p:sldId xmlns:r="http://schemas.openxmlformats.org/officeDocument/2006/relationships" id="258" r:id="R21005efa7c154ed2"/>
    <p:sldId xmlns:r="http://schemas.openxmlformats.org/officeDocument/2006/relationships" id="259" r:id="R34c7290843d741dd"/>
    <p:sldId xmlns:r="http://schemas.openxmlformats.org/officeDocument/2006/relationships" id="260" r:id="Rfb622ae7dad3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7623662784b88" /><Relationship Type="http://schemas.openxmlformats.org/officeDocument/2006/relationships/slide" Target="/ppt/slides/slide1.xml" Id="Re383a0251c5f4395" /><Relationship Type="http://schemas.openxmlformats.org/officeDocument/2006/relationships/slide" Target="/ppt/slides/slide2.xml" Id="R83dfcbc16bbb42a6" /><Relationship Type="http://schemas.openxmlformats.org/officeDocument/2006/relationships/slide" Target="/ppt/slides/slide3.xml" Id="R21005efa7c154ed2" /><Relationship Type="http://schemas.openxmlformats.org/officeDocument/2006/relationships/slide" Target="/ppt/slides/slide4.xml" Id="R34c7290843d741dd" /><Relationship Type="http://schemas.openxmlformats.org/officeDocument/2006/relationships/slide" Target="/ppt/slides/slide5.xml" Id="Rfb622ae7dad3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c47e3943b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6e0cbd824154" /><Relationship Type="http://schemas.openxmlformats.org/officeDocument/2006/relationships/theme" Target="/ppt/slideMasters/theme/theme1.xml" Id="R075b1dcc39b4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a6e0cbd82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a655d2563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b4453e6d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9359a0f58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695a47c1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e5e088a04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KOMMUNE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