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e74dadfc9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afd6daef24851"/>
  </p:sldMasterIdLst>
  <p:sldIdLst>
    <p:sldId xmlns:r="http://schemas.openxmlformats.org/officeDocument/2006/relationships" id="256" r:id="Rc4dcd68ba0cf4a11"/>
    <p:sldId xmlns:r="http://schemas.openxmlformats.org/officeDocument/2006/relationships" id="257" r:id="Raae603be1dc24f15"/>
    <p:sldId xmlns:r="http://schemas.openxmlformats.org/officeDocument/2006/relationships" id="258" r:id="R6bc817d9dc54470b"/>
    <p:sldId xmlns:r="http://schemas.openxmlformats.org/officeDocument/2006/relationships" id="259" r:id="R5fd9cdc8a6934a49"/>
    <p:sldId xmlns:r="http://schemas.openxmlformats.org/officeDocument/2006/relationships" id="260" r:id="R82037d9709be41a9"/>
    <p:sldId xmlns:r="http://schemas.openxmlformats.org/officeDocument/2006/relationships" id="261" r:id="R729b059c7209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afd6daef24851" /><Relationship Type="http://schemas.openxmlformats.org/officeDocument/2006/relationships/slide" Target="/ppt/slides/slide1.xml" Id="Rc4dcd68ba0cf4a11" /><Relationship Type="http://schemas.openxmlformats.org/officeDocument/2006/relationships/slide" Target="/ppt/slides/slide2.xml" Id="Raae603be1dc24f15" /><Relationship Type="http://schemas.openxmlformats.org/officeDocument/2006/relationships/slide" Target="/ppt/slides/slide3.xml" Id="R6bc817d9dc54470b" /><Relationship Type="http://schemas.openxmlformats.org/officeDocument/2006/relationships/slide" Target="/ppt/slides/slide4.xml" Id="R5fd9cdc8a6934a49" /><Relationship Type="http://schemas.openxmlformats.org/officeDocument/2006/relationships/slide" Target="/ppt/slides/slide5.xml" Id="R82037d9709be41a9" /><Relationship Type="http://schemas.openxmlformats.org/officeDocument/2006/relationships/slide" Target="/ppt/slides/slide6.xml" Id="R729b059c7209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2e4d3d4de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7e29e9dd4e8c" /><Relationship Type="http://schemas.openxmlformats.org/officeDocument/2006/relationships/theme" Target="/ppt/slideMasters/theme/theme1.xml" Id="Ra17b590ee510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07e29e9dd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0dd8b97f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84a088e5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65fb4168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c5b456dba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a1a05569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9ed59b8a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