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3d29fe257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a5457e8534143"/>
  </p:sldMasterIdLst>
  <p:sldIdLst>
    <p:sldId xmlns:r="http://schemas.openxmlformats.org/officeDocument/2006/relationships" id="256" r:id="R2e017824b2bf40a0"/>
    <p:sldId xmlns:r="http://schemas.openxmlformats.org/officeDocument/2006/relationships" id="257" r:id="R7fa94241447049d5"/>
    <p:sldId xmlns:r="http://schemas.openxmlformats.org/officeDocument/2006/relationships" id="258" r:id="R67f4f274ea8a4550"/>
    <p:sldId xmlns:r="http://schemas.openxmlformats.org/officeDocument/2006/relationships" id="259" r:id="Rf1784aaddc594cb5"/>
    <p:sldId xmlns:r="http://schemas.openxmlformats.org/officeDocument/2006/relationships" id="260" r:id="Ra1c6f89a4b24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a5457e8534143" /><Relationship Type="http://schemas.openxmlformats.org/officeDocument/2006/relationships/slide" Target="/ppt/slides/slide1.xml" Id="R2e017824b2bf40a0" /><Relationship Type="http://schemas.openxmlformats.org/officeDocument/2006/relationships/slide" Target="/ppt/slides/slide2.xml" Id="R7fa94241447049d5" /><Relationship Type="http://schemas.openxmlformats.org/officeDocument/2006/relationships/slide" Target="/ppt/slides/slide3.xml" Id="R67f4f274ea8a4550" /><Relationship Type="http://schemas.openxmlformats.org/officeDocument/2006/relationships/slide" Target="/ppt/slides/slide4.xml" Id="Rf1784aaddc594cb5" /><Relationship Type="http://schemas.openxmlformats.org/officeDocument/2006/relationships/slide" Target="/ppt/slides/slide5.xml" Id="Ra1c6f89a4b24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6e5dc0927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16e5cc6064ffa" /><Relationship Type="http://schemas.openxmlformats.org/officeDocument/2006/relationships/theme" Target="/ppt/slideMasters/theme/theme1.xml" Id="Ra43cbccc4548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16e5cc606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686a8850d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bdb535c68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d2968293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e73a8ca7b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e471caeef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