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47fb7a7d6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6098d0cbe4347"/>
  </p:sldMasterIdLst>
  <p:sldIdLst>
    <p:sldId xmlns:r="http://schemas.openxmlformats.org/officeDocument/2006/relationships" id="256" r:id="R8a513f1b882f477e"/>
    <p:sldId xmlns:r="http://schemas.openxmlformats.org/officeDocument/2006/relationships" id="257" r:id="R82d67847acb44278"/>
    <p:sldId xmlns:r="http://schemas.openxmlformats.org/officeDocument/2006/relationships" id="258" r:id="R89d241df2f2c4502"/>
    <p:sldId xmlns:r="http://schemas.openxmlformats.org/officeDocument/2006/relationships" id="259" r:id="R222d1812071c499a"/>
    <p:sldId xmlns:r="http://schemas.openxmlformats.org/officeDocument/2006/relationships" id="260" r:id="R27ea35ae9e29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6098d0cbe4347" /><Relationship Type="http://schemas.openxmlformats.org/officeDocument/2006/relationships/slide" Target="/ppt/slides/slide1.xml" Id="R8a513f1b882f477e" /><Relationship Type="http://schemas.openxmlformats.org/officeDocument/2006/relationships/slide" Target="/ppt/slides/slide2.xml" Id="R82d67847acb44278" /><Relationship Type="http://schemas.openxmlformats.org/officeDocument/2006/relationships/slide" Target="/ppt/slides/slide3.xml" Id="R89d241df2f2c4502" /><Relationship Type="http://schemas.openxmlformats.org/officeDocument/2006/relationships/slide" Target="/ppt/slides/slide4.xml" Id="R222d1812071c499a" /><Relationship Type="http://schemas.openxmlformats.org/officeDocument/2006/relationships/slide" Target="/ppt/slides/slide5.xml" Id="R27ea35ae9e29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49a66c172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efa8b1704d65" /><Relationship Type="http://schemas.openxmlformats.org/officeDocument/2006/relationships/theme" Target="/ppt/slideMasters/theme/theme1.xml" Id="R08fb90a275b7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0efa8b170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f59dc5e4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dd5b823e0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607a655d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2fb0701f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dd711d19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KOMMUNE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18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DYRØY KOMMUNE</a:t>
            </a:r>
          </a:p>
        </p:txBody>
      </p:sp>
    </p:spTree>
  </p:cSld>
  <p:clrMapOvr>
    <a:masterClrMapping xmlns:a="http://schemas.openxmlformats.org/drawingml/2006/main"/>
  </p:clrMapOvr>
</p:sld>
</file>