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8b495b780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e18ff453a4e6f"/>
  </p:sldMasterIdLst>
  <p:sldIdLst>
    <p:sldId xmlns:r="http://schemas.openxmlformats.org/officeDocument/2006/relationships" id="256" r:id="R4e135c3be41b45ba"/>
    <p:sldId xmlns:r="http://schemas.openxmlformats.org/officeDocument/2006/relationships" id="257" r:id="R0d4dc832a6594fc0"/>
    <p:sldId xmlns:r="http://schemas.openxmlformats.org/officeDocument/2006/relationships" id="258" r:id="Re654d82d62bd4896"/>
    <p:sldId xmlns:r="http://schemas.openxmlformats.org/officeDocument/2006/relationships" id="259" r:id="Re3e99bbe6d894162"/>
    <p:sldId xmlns:r="http://schemas.openxmlformats.org/officeDocument/2006/relationships" id="260" r:id="Rdfb7900c6ed4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e18ff453a4e6f" /><Relationship Type="http://schemas.openxmlformats.org/officeDocument/2006/relationships/slide" Target="/ppt/slides/slide1.xml" Id="R4e135c3be41b45ba" /><Relationship Type="http://schemas.openxmlformats.org/officeDocument/2006/relationships/slide" Target="/ppt/slides/slide2.xml" Id="R0d4dc832a6594fc0" /><Relationship Type="http://schemas.openxmlformats.org/officeDocument/2006/relationships/slide" Target="/ppt/slides/slide3.xml" Id="Re654d82d62bd4896" /><Relationship Type="http://schemas.openxmlformats.org/officeDocument/2006/relationships/slide" Target="/ppt/slides/slide4.xml" Id="Re3e99bbe6d894162" /><Relationship Type="http://schemas.openxmlformats.org/officeDocument/2006/relationships/slide" Target="/ppt/slides/slide5.xml" Id="Rdfb7900c6ed4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492640ad8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628078a14724" /><Relationship Type="http://schemas.openxmlformats.org/officeDocument/2006/relationships/theme" Target="/ppt/slideMasters/theme/theme1.xml" Id="R52cca3db4b1a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9628078a1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44322cfe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14309731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37f120b5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380d81a7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32e80168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