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13663de6d9f4a6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a7be7018f54dfa"/>
  </p:sldMasterIdLst>
  <p:sldIdLst>
    <p:sldId xmlns:r="http://schemas.openxmlformats.org/officeDocument/2006/relationships" id="256" r:id="Ra7a838fb62564575"/>
    <p:sldId xmlns:r="http://schemas.openxmlformats.org/officeDocument/2006/relationships" id="257" r:id="R14887d2d2cc14f36"/>
    <p:sldId xmlns:r="http://schemas.openxmlformats.org/officeDocument/2006/relationships" id="258" r:id="Rd23314e4e4fd4446"/>
    <p:sldId xmlns:r="http://schemas.openxmlformats.org/officeDocument/2006/relationships" id="259" r:id="R4727bdaa86de4957"/>
    <p:sldId xmlns:r="http://schemas.openxmlformats.org/officeDocument/2006/relationships" id="260" r:id="Rac23831a51f04c1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a7be7018f54dfa" /><Relationship Type="http://schemas.openxmlformats.org/officeDocument/2006/relationships/slide" Target="/ppt/slides/slide1.xml" Id="Ra7a838fb62564575" /><Relationship Type="http://schemas.openxmlformats.org/officeDocument/2006/relationships/slide" Target="/ppt/slides/slide2.xml" Id="R14887d2d2cc14f36" /><Relationship Type="http://schemas.openxmlformats.org/officeDocument/2006/relationships/slide" Target="/ppt/slides/slide3.xml" Id="Rd23314e4e4fd4446" /><Relationship Type="http://schemas.openxmlformats.org/officeDocument/2006/relationships/slide" Target="/ppt/slides/slide4.xml" Id="R4727bdaa86de4957" /><Relationship Type="http://schemas.openxmlformats.org/officeDocument/2006/relationships/slide" Target="/ppt/slides/slide5.xml" Id="Rac23831a51f04c1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cf1d57f851495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0325a33fbf4493" /><Relationship Type="http://schemas.openxmlformats.org/officeDocument/2006/relationships/theme" Target="/ppt/slideMasters/theme/theme1.xml" Id="R62b97a58eeff4a9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60325a33fbf449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0d0b9ab5c0415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076656421640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e60509da364ce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885e6c99d245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33cff61e45429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BAPTISTKIRKEN NORGE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BAPTISTKIRKEN NORGE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BAPTISTKIRKEN NORGE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BAPTISTKIRKEN NORGE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BAPTISTKIRKEN NORGE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BAPTISTKIRKEN NORGE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Krohgs gate 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0186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10 35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870 262 272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BAPTISTKIRKEN NORGE</a:t>
            </a:r>
          </a:p>
        </p:txBody>
      </p:sp>
    </p:spTree>
  </p:cSld>
  <p:clrMapOvr>
    <a:masterClrMapping xmlns:a="http://schemas.openxmlformats.org/drawingml/2006/main"/>
  </p:clrMapOvr>
</p:sld>
</file>