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818e03790f4e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e6d998d5648a4"/>
  </p:sldMasterIdLst>
  <p:sldIdLst>
    <p:sldId xmlns:r="http://schemas.openxmlformats.org/officeDocument/2006/relationships" id="256" r:id="R4958a1c4006d4e23"/>
    <p:sldId xmlns:r="http://schemas.openxmlformats.org/officeDocument/2006/relationships" id="257" r:id="Ra5de3063e33848ec"/>
    <p:sldId xmlns:r="http://schemas.openxmlformats.org/officeDocument/2006/relationships" id="258" r:id="R666b27d1dbf24d78"/>
    <p:sldId xmlns:r="http://schemas.openxmlformats.org/officeDocument/2006/relationships" id="259" r:id="R1553259345c242fc"/>
    <p:sldId xmlns:r="http://schemas.openxmlformats.org/officeDocument/2006/relationships" id="260" r:id="Rfb567f59b41b44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e6d998d5648a4" /><Relationship Type="http://schemas.openxmlformats.org/officeDocument/2006/relationships/slide" Target="/ppt/slides/slide1.xml" Id="R4958a1c4006d4e23" /><Relationship Type="http://schemas.openxmlformats.org/officeDocument/2006/relationships/slide" Target="/ppt/slides/slide2.xml" Id="Ra5de3063e33848ec" /><Relationship Type="http://schemas.openxmlformats.org/officeDocument/2006/relationships/slide" Target="/ppt/slides/slide3.xml" Id="R666b27d1dbf24d78" /><Relationship Type="http://schemas.openxmlformats.org/officeDocument/2006/relationships/slide" Target="/ppt/slides/slide4.xml" Id="R1553259345c242fc" /><Relationship Type="http://schemas.openxmlformats.org/officeDocument/2006/relationships/slide" Target="/ppt/slides/slide5.xml" Id="Rfb567f59b41b44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c550b4bc74f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3d390f5f74c4e" /><Relationship Type="http://schemas.openxmlformats.org/officeDocument/2006/relationships/theme" Target="/ppt/slideMasters/theme/theme1.xml" Id="R647ee82a85914f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43d390f5f7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d6d7479ed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25b04a1b5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f8f53737f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5b12ec7e04d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bf3d4b1d746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VÅLER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 KOMMUNE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Vålgutua 251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postmottak@vaaler-he.kommune.no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www.vaaler-he.kommune.no/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871 034 222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