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567fef26c47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0eaf094e943f9"/>
  </p:sldMasterIdLst>
  <p:sldIdLst>
    <p:sldId xmlns:r="http://schemas.openxmlformats.org/officeDocument/2006/relationships" id="256" r:id="R3f642ce0b4034a07"/>
    <p:sldId xmlns:r="http://schemas.openxmlformats.org/officeDocument/2006/relationships" id="257" r:id="R554adc11d10347cd"/>
    <p:sldId xmlns:r="http://schemas.openxmlformats.org/officeDocument/2006/relationships" id="258" r:id="Rb368ed13035148f1"/>
    <p:sldId xmlns:r="http://schemas.openxmlformats.org/officeDocument/2006/relationships" id="259" r:id="R759f9c037f6b42fd"/>
    <p:sldId xmlns:r="http://schemas.openxmlformats.org/officeDocument/2006/relationships" id="260" r:id="R7d9050e41fac4bab"/>
    <p:sldId xmlns:r="http://schemas.openxmlformats.org/officeDocument/2006/relationships" id="261" r:id="R9ef17d328f9341c4"/>
    <p:sldId xmlns:r="http://schemas.openxmlformats.org/officeDocument/2006/relationships" id="262" r:id="R54963f8d4bbc45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0eaf094e943f9" /><Relationship Type="http://schemas.openxmlformats.org/officeDocument/2006/relationships/slide" Target="/ppt/slides/slide1.xml" Id="R3f642ce0b4034a07" /><Relationship Type="http://schemas.openxmlformats.org/officeDocument/2006/relationships/slide" Target="/ppt/slides/slide2.xml" Id="R554adc11d10347cd" /><Relationship Type="http://schemas.openxmlformats.org/officeDocument/2006/relationships/slide" Target="/ppt/slides/slide3.xml" Id="Rb368ed13035148f1" /><Relationship Type="http://schemas.openxmlformats.org/officeDocument/2006/relationships/slide" Target="/ppt/slides/slide4.xml" Id="R759f9c037f6b42fd" /><Relationship Type="http://schemas.openxmlformats.org/officeDocument/2006/relationships/slide" Target="/ppt/slides/slide5.xml" Id="R7d9050e41fac4bab" /><Relationship Type="http://schemas.openxmlformats.org/officeDocument/2006/relationships/slide" Target="/ppt/slides/slide6.xml" Id="R9ef17d328f9341c4" /><Relationship Type="http://schemas.openxmlformats.org/officeDocument/2006/relationships/slide" Target="/ppt/slides/slide7.xml" Id="R54963f8d4bbc45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b26610c554d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ad716bf0048bf" /><Relationship Type="http://schemas.openxmlformats.org/officeDocument/2006/relationships/theme" Target="/ppt/slideMasters/theme/theme1.xml" Id="R4bb95178d4204c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6ad716bf00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4e0ce28184f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ebc93b417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f9cca2653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a857f4be844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54664b46744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9d64ee5124b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02e74bd1744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ARCATUM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ARCATUM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9 023 232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7 261 572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106 355 030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110 081 041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MONICA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45 47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872 409 572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