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793b1236d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be77bb02a401a"/>
  </p:sldMasterIdLst>
  <p:sldIdLst>
    <p:sldId xmlns:r="http://schemas.openxmlformats.org/officeDocument/2006/relationships" id="256" r:id="R040313b2765748cc"/>
    <p:sldId xmlns:r="http://schemas.openxmlformats.org/officeDocument/2006/relationships" id="257" r:id="Ra6cf1f0cbb054894"/>
    <p:sldId xmlns:r="http://schemas.openxmlformats.org/officeDocument/2006/relationships" id="258" r:id="R6975964f6f774986"/>
    <p:sldId xmlns:r="http://schemas.openxmlformats.org/officeDocument/2006/relationships" id="259" r:id="Re382b61259fd45cc"/>
    <p:sldId xmlns:r="http://schemas.openxmlformats.org/officeDocument/2006/relationships" id="260" r:id="R68875e981173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e77bb02a401a" /><Relationship Type="http://schemas.openxmlformats.org/officeDocument/2006/relationships/slide" Target="/ppt/slides/slide1.xml" Id="R040313b2765748cc" /><Relationship Type="http://schemas.openxmlformats.org/officeDocument/2006/relationships/slide" Target="/ppt/slides/slide2.xml" Id="Ra6cf1f0cbb054894" /><Relationship Type="http://schemas.openxmlformats.org/officeDocument/2006/relationships/slide" Target="/ppt/slides/slide3.xml" Id="R6975964f6f774986" /><Relationship Type="http://schemas.openxmlformats.org/officeDocument/2006/relationships/slide" Target="/ppt/slides/slide4.xml" Id="Re382b61259fd45cc" /><Relationship Type="http://schemas.openxmlformats.org/officeDocument/2006/relationships/slide" Target="/ppt/slides/slide5.xml" Id="R68875e981173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3d2bd603a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9fd7757f435c" /><Relationship Type="http://schemas.openxmlformats.org/officeDocument/2006/relationships/theme" Target="/ppt/slideMasters/theme/theme1.xml" Id="R9de671b8d031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99fd7757f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b3638bf3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5bb22b19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e2b046f2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4cc7fb80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4951dc2b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