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4ae94b795040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8b78b63fb746ed"/>
  </p:sldMasterIdLst>
  <p:sldIdLst>
    <p:sldId xmlns:r="http://schemas.openxmlformats.org/officeDocument/2006/relationships" id="256" r:id="Rf8752a66e7cd4241"/>
    <p:sldId xmlns:r="http://schemas.openxmlformats.org/officeDocument/2006/relationships" id="257" r:id="Rad83222260674541"/>
    <p:sldId xmlns:r="http://schemas.openxmlformats.org/officeDocument/2006/relationships" id="258" r:id="R7364cb8878ba4bb6"/>
    <p:sldId xmlns:r="http://schemas.openxmlformats.org/officeDocument/2006/relationships" id="259" r:id="Rdf09a8be6c5b4c95"/>
    <p:sldId xmlns:r="http://schemas.openxmlformats.org/officeDocument/2006/relationships" id="260" r:id="R5f049205d09843ff"/>
    <p:sldId xmlns:r="http://schemas.openxmlformats.org/officeDocument/2006/relationships" id="261" r:id="R6a95091bad01448f"/>
    <p:sldId xmlns:r="http://schemas.openxmlformats.org/officeDocument/2006/relationships" id="262" r:id="Rc94cddd916ba47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8b78b63fb746ed" /><Relationship Type="http://schemas.openxmlformats.org/officeDocument/2006/relationships/slide" Target="/ppt/slides/slide1.xml" Id="Rf8752a66e7cd4241" /><Relationship Type="http://schemas.openxmlformats.org/officeDocument/2006/relationships/slide" Target="/ppt/slides/slide2.xml" Id="Rad83222260674541" /><Relationship Type="http://schemas.openxmlformats.org/officeDocument/2006/relationships/slide" Target="/ppt/slides/slide3.xml" Id="R7364cb8878ba4bb6" /><Relationship Type="http://schemas.openxmlformats.org/officeDocument/2006/relationships/slide" Target="/ppt/slides/slide4.xml" Id="Rdf09a8be6c5b4c95" /><Relationship Type="http://schemas.openxmlformats.org/officeDocument/2006/relationships/slide" Target="/ppt/slides/slide5.xml" Id="R5f049205d09843ff" /><Relationship Type="http://schemas.openxmlformats.org/officeDocument/2006/relationships/slide" Target="/ppt/slides/slide6.xml" Id="R6a95091bad01448f" /><Relationship Type="http://schemas.openxmlformats.org/officeDocument/2006/relationships/slide" Target="/ppt/slides/slide7.xml" Id="Rc94cddd916ba47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2df2f6af2d49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b64d3185d4d01" /><Relationship Type="http://schemas.openxmlformats.org/officeDocument/2006/relationships/theme" Target="/ppt/slideMasters/theme/theme1.xml" Id="Rd0571a5112c945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cb64d3185d4d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74ba43b2847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db1985d7e46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11025244349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c5b1280f84c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24d6486404a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212d172784d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78a7c550047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22 618 996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19 984 507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18 662 276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210 544 915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238 052 973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ESPEN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ESPEN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JOAKIM STAVNES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JULIE STAVNES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MARIE STAVNES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PEDER STAVNES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Espen Karlsen, Borgenveien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874 493 562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