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77a6e0fe947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af875b56c40dd"/>
  </p:sldMasterIdLst>
  <p:sldIdLst>
    <p:sldId xmlns:r="http://schemas.openxmlformats.org/officeDocument/2006/relationships" id="256" r:id="Rc6f65add5fa84b19"/>
    <p:sldId xmlns:r="http://schemas.openxmlformats.org/officeDocument/2006/relationships" id="257" r:id="R94dafb1f3198414b"/>
    <p:sldId xmlns:r="http://schemas.openxmlformats.org/officeDocument/2006/relationships" id="258" r:id="R0ebd2bd98f02426b"/>
    <p:sldId xmlns:r="http://schemas.openxmlformats.org/officeDocument/2006/relationships" id="259" r:id="Ra0f9a21166934cb6"/>
    <p:sldId xmlns:r="http://schemas.openxmlformats.org/officeDocument/2006/relationships" id="260" r:id="R907ecf9a0fcf473d"/>
    <p:sldId xmlns:r="http://schemas.openxmlformats.org/officeDocument/2006/relationships" id="261" r:id="Rbcfcf95d7437488a"/>
    <p:sldId xmlns:r="http://schemas.openxmlformats.org/officeDocument/2006/relationships" id="262" r:id="R6748937765ad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af875b56c40dd" /><Relationship Type="http://schemas.openxmlformats.org/officeDocument/2006/relationships/slide" Target="/ppt/slides/slide1.xml" Id="Rc6f65add5fa84b19" /><Relationship Type="http://schemas.openxmlformats.org/officeDocument/2006/relationships/slide" Target="/ppt/slides/slide2.xml" Id="R94dafb1f3198414b" /><Relationship Type="http://schemas.openxmlformats.org/officeDocument/2006/relationships/slide" Target="/ppt/slides/slide3.xml" Id="R0ebd2bd98f02426b" /><Relationship Type="http://schemas.openxmlformats.org/officeDocument/2006/relationships/slide" Target="/ppt/slides/slide4.xml" Id="Ra0f9a21166934cb6" /><Relationship Type="http://schemas.openxmlformats.org/officeDocument/2006/relationships/slide" Target="/ppt/slides/slide5.xml" Id="R907ecf9a0fcf473d" /><Relationship Type="http://schemas.openxmlformats.org/officeDocument/2006/relationships/slide" Target="/ppt/slides/slide6.xml" Id="Rbcfcf95d7437488a" /><Relationship Type="http://schemas.openxmlformats.org/officeDocument/2006/relationships/slide" Target="/ppt/slides/slide7.xml" Id="R6748937765ad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3537d75094a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693e3b57c4c1b" /><Relationship Type="http://schemas.openxmlformats.org/officeDocument/2006/relationships/theme" Target="/ppt/slideMasters/theme/theme1.xml" Id="R9b80d490a625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693e3b57c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cdb429260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912932bec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43c435bb7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a6c40b411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e66b6378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a9479e6440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a6a6a5178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MØLLEFOSS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19 997 785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20 325 479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frank.strand@mollefoss.no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875 381 652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