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318bac052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d93770c924cc4"/>
  </p:sldMasterIdLst>
  <p:sldIdLst>
    <p:sldId xmlns:r="http://schemas.openxmlformats.org/officeDocument/2006/relationships" id="256" r:id="Rd733293bcbae4b51"/>
    <p:sldId xmlns:r="http://schemas.openxmlformats.org/officeDocument/2006/relationships" id="257" r:id="R0a14bfd0ca0e4ba4"/>
    <p:sldId xmlns:r="http://schemas.openxmlformats.org/officeDocument/2006/relationships" id="258" r:id="R38b249307e864d07"/>
    <p:sldId xmlns:r="http://schemas.openxmlformats.org/officeDocument/2006/relationships" id="259" r:id="R3d7deaab8c0b485a"/>
    <p:sldId xmlns:r="http://schemas.openxmlformats.org/officeDocument/2006/relationships" id="260" r:id="Rd6ebc22aa7c14053"/>
    <p:sldId xmlns:r="http://schemas.openxmlformats.org/officeDocument/2006/relationships" id="261" r:id="R24bf2cf1a62145c0"/>
    <p:sldId xmlns:r="http://schemas.openxmlformats.org/officeDocument/2006/relationships" id="262" r:id="Raf9f10536e96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d93770c924cc4" /><Relationship Type="http://schemas.openxmlformats.org/officeDocument/2006/relationships/slide" Target="/ppt/slides/slide1.xml" Id="Rd733293bcbae4b51" /><Relationship Type="http://schemas.openxmlformats.org/officeDocument/2006/relationships/slide" Target="/ppt/slides/slide2.xml" Id="R0a14bfd0ca0e4ba4" /><Relationship Type="http://schemas.openxmlformats.org/officeDocument/2006/relationships/slide" Target="/ppt/slides/slide3.xml" Id="R38b249307e864d07" /><Relationship Type="http://schemas.openxmlformats.org/officeDocument/2006/relationships/slide" Target="/ppt/slides/slide4.xml" Id="R3d7deaab8c0b485a" /><Relationship Type="http://schemas.openxmlformats.org/officeDocument/2006/relationships/slide" Target="/ppt/slides/slide5.xml" Id="Rd6ebc22aa7c14053" /><Relationship Type="http://schemas.openxmlformats.org/officeDocument/2006/relationships/slide" Target="/ppt/slides/slide6.xml" Id="R24bf2cf1a62145c0" /><Relationship Type="http://schemas.openxmlformats.org/officeDocument/2006/relationships/slide" Target="/ppt/slides/slide7.xml" Id="Raf9f10536e96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022e49877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744293f14703" /><Relationship Type="http://schemas.openxmlformats.org/officeDocument/2006/relationships/theme" Target="/ppt/slideMasters/theme/theme1.xml" Id="R749e874cbd64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1744293f1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65cddb01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dc01a959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234220c4d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b5c85d26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2723f22c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2b626b29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59ef6fe9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FINN-JARLE LUND MATHISEN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BECK ANDERSEN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HARALD JØRGENSEN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