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fa4fd6c48a4d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7c8692a4c24501"/>
  </p:sldMasterIdLst>
  <p:sldIdLst>
    <p:sldId xmlns:r="http://schemas.openxmlformats.org/officeDocument/2006/relationships" id="256" r:id="Rdcdd09b6aa214354"/>
    <p:sldId xmlns:r="http://schemas.openxmlformats.org/officeDocument/2006/relationships" id="257" r:id="R535a79b9d1e046e6"/>
    <p:sldId xmlns:r="http://schemas.openxmlformats.org/officeDocument/2006/relationships" id="258" r:id="Re5cf4aca25b3464a"/>
    <p:sldId xmlns:r="http://schemas.openxmlformats.org/officeDocument/2006/relationships" id="259" r:id="R6aa1b48826ce4b90"/>
    <p:sldId xmlns:r="http://schemas.openxmlformats.org/officeDocument/2006/relationships" id="260" r:id="R0aa785f9bebf445d"/>
    <p:sldId xmlns:r="http://schemas.openxmlformats.org/officeDocument/2006/relationships" id="261" r:id="R59639d89d32a4e5e"/>
    <p:sldId xmlns:r="http://schemas.openxmlformats.org/officeDocument/2006/relationships" id="262" r:id="Rf64f2beb3a254e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7c8692a4c24501" /><Relationship Type="http://schemas.openxmlformats.org/officeDocument/2006/relationships/slide" Target="/ppt/slides/slide1.xml" Id="Rdcdd09b6aa214354" /><Relationship Type="http://schemas.openxmlformats.org/officeDocument/2006/relationships/slide" Target="/ppt/slides/slide2.xml" Id="R535a79b9d1e046e6" /><Relationship Type="http://schemas.openxmlformats.org/officeDocument/2006/relationships/slide" Target="/ppt/slides/slide3.xml" Id="Re5cf4aca25b3464a" /><Relationship Type="http://schemas.openxmlformats.org/officeDocument/2006/relationships/slide" Target="/ppt/slides/slide4.xml" Id="R6aa1b48826ce4b90" /><Relationship Type="http://schemas.openxmlformats.org/officeDocument/2006/relationships/slide" Target="/ppt/slides/slide5.xml" Id="R0aa785f9bebf445d" /><Relationship Type="http://schemas.openxmlformats.org/officeDocument/2006/relationships/slide" Target="/ppt/slides/slide6.xml" Id="R59639d89d32a4e5e" /><Relationship Type="http://schemas.openxmlformats.org/officeDocument/2006/relationships/slide" Target="/ppt/slides/slide7.xml" Id="Rf64f2beb3a254e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117e6de4bf45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9c99cb65d4f28" /><Relationship Type="http://schemas.openxmlformats.org/officeDocument/2006/relationships/theme" Target="/ppt/slideMasters/theme/theme1.xml" Id="R482fdf7bdcb246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b9c99cb65d4f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c440b60f748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c735484e341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f3102aaa54a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ed0bf49b249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01161e8bf43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2fcbb503e46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c73ef438843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FORENEDE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FORENEDE FORVALTNING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−1 662 410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19 080 172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28 076 621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58 946 524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BSS FORENEDE INVEST AS  –  52,6 %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OSS FORENEDE INVEST AS  –  20,1 %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VØS AS  –  15,1 %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BØS AS  –  12,2 %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von Hovens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92 24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smebyco@gmail.com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875 918 052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