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202970c7a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2c8e8d69c4ae6"/>
  </p:sldMasterIdLst>
  <p:sldIdLst>
    <p:sldId xmlns:r="http://schemas.openxmlformats.org/officeDocument/2006/relationships" id="256" r:id="Rb72f4dce6a5f44da"/>
    <p:sldId xmlns:r="http://schemas.openxmlformats.org/officeDocument/2006/relationships" id="257" r:id="Rf59217bcd9ef4915"/>
    <p:sldId xmlns:r="http://schemas.openxmlformats.org/officeDocument/2006/relationships" id="258" r:id="Re36311b0728441b1"/>
    <p:sldId xmlns:r="http://schemas.openxmlformats.org/officeDocument/2006/relationships" id="259" r:id="R2f47e16531ba49a9"/>
    <p:sldId xmlns:r="http://schemas.openxmlformats.org/officeDocument/2006/relationships" id="260" r:id="R78b3e71521854117"/>
    <p:sldId xmlns:r="http://schemas.openxmlformats.org/officeDocument/2006/relationships" id="261" r:id="Raefd62114ba4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2c8e8d69c4ae6" /><Relationship Type="http://schemas.openxmlformats.org/officeDocument/2006/relationships/slide" Target="/ppt/slides/slide1.xml" Id="Rb72f4dce6a5f44da" /><Relationship Type="http://schemas.openxmlformats.org/officeDocument/2006/relationships/slide" Target="/ppt/slides/slide2.xml" Id="Rf59217bcd9ef4915" /><Relationship Type="http://schemas.openxmlformats.org/officeDocument/2006/relationships/slide" Target="/ppt/slides/slide3.xml" Id="Re36311b0728441b1" /><Relationship Type="http://schemas.openxmlformats.org/officeDocument/2006/relationships/slide" Target="/ppt/slides/slide4.xml" Id="R2f47e16531ba49a9" /><Relationship Type="http://schemas.openxmlformats.org/officeDocument/2006/relationships/slide" Target="/ppt/slides/slide5.xml" Id="R78b3e71521854117" /><Relationship Type="http://schemas.openxmlformats.org/officeDocument/2006/relationships/slide" Target="/ppt/slides/slide6.xml" Id="Raefd62114ba4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294c60a27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33f33ba54f4b" /><Relationship Type="http://schemas.openxmlformats.org/officeDocument/2006/relationships/theme" Target="/ppt/slideMasters/theme/theme1.xml" Id="Rc3084a024828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733f33ba5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e6d743c71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c8d436e2d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1959124d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638f66cb1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a8f8cc22a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936a85a3d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JOHANSEN REVISJON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JOHANSEN REVISJON ANS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08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875 962 752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