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4cef2552c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44592a2f44c0e"/>
  </p:sldMasterIdLst>
  <p:sldIdLst>
    <p:sldId xmlns:r="http://schemas.openxmlformats.org/officeDocument/2006/relationships" id="256" r:id="R822375d091d948bd"/>
    <p:sldId xmlns:r="http://schemas.openxmlformats.org/officeDocument/2006/relationships" id="257" r:id="Rf68c239273464b50"/>
    <p:sldId xmlns:r="http://schemas.openxmlformats.org/officeDocument/2006/relationships" id="258" r:id="R5906c05e244d4243"/>
    <p:sldId xmlns:r="http://schemas.openxmlformats.org/officeDocument/2006/relationships" id="259" r:id="Rdc59ef16e2c642cb"/>
    <p:sldId xmlns:r="http://schemas.openxmlformats.org/officeDocument/2006/relationships" id="260" r:id="Re2713dc41ebf4dac"/>
    <p:sldId xmlns:r="http://schemas.openxmlformats.org/officeDocument/2006/relationships" id="261" r:id="Rd9a9f042806040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44592a2f44c0e" /><Relationship Type="http://schemas.openxmlformats.org/officeDocument/2006/relationships/slide" Target="/ppt/slides/slide1.xml" Id="R822375d091d948bd" /><Relationship Type="http://schemas.openxmlformats.org/officeDocument/2006/relationships/slide" Target="/ppt/slides/slide2.xml" Id="Rf68c239273464b50" /><Relationship Type="http://schemas.openxmlformats.org/officeDocument/2006/relationships/slide" Target="/ppt/slides/slide3.xml" Id="R5906c05e244d4243" /><Relationship Type="http://schemas.openxmlformats.org/officeDocument/2006/relationships/slide" Target="/ppt/slides/slide4.xml" Id="Rdc59ef16e2c642cb" /><Relationship Type="http://schemas.openxmlformats.org/officeDocument/2006/relationships/slide" Target="/ppt/slides/slide5.xml" Id="Re2713dc41ebf4dac" /><Relationship Type="http://schemas.openxmlformats.org/officeDocument/2006/relationships/slide" Target="/ppt/slides/slide6.xml" Id="Rd9a9f042806040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b4204c68a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eb2f2451b4c55" /><Relationship Type="http://schemas.openxmlformats.org/officeDocument/2006/relationships/theme" Target="/ppt/slideMasters/theme/theme1.xml" Id="R1de7bcfb038d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1eb2f2451b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ae8906cf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287e4ff6e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33b23f38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95e02b588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8ae9d08f7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2b46a3700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01 51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879 317 002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