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fc6997920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c3d7b0b294f29"/>
  </p:sldMasterIdLst>
  <p:sldIdLst>
    <p:sldId xmlns:r="http://schemas.openxmlformats.org/officeDocument/2006/relationships" id="256" r:id="R55a1261811484ece"/>
    <p:sldId xmlns:r="http://schemas.openxmlformats.org/officeDocument/2006/relationships" id="257" r:id="R3914fa776a8e457c"/>
    <p:sldId xmlns:r="http://schemas.openxmlformats.org/officeDocument/2006/relationships" id="258" r:id="Re1c4296670ca4256"/>
    <p:sldId xmlns:r="http://schemas.openxmlformats.org/officeDocument/2006/relationships" id="259" r:id="R57ff82e1a5de4e2b"/>
    <p:sldId xmlns:r="http://schemas.openxmlformats.org/officeDocument/2006/relationships" id="260" r:id="R0b78d6f54b80417d"/>
    <p:sldId xmlns:r="http://schemas.openxmlformats.org/officeDocument/2006/relationships" id="261" r:id="R3b6527e636504c79"/>
    <p:sldId xmlns:r="http://schemas.openxmlformats.org/officeDocument/2006/relationships" id="262" r:id="Rfde808ab4a8d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c3d7b0b294f29" /><Relationship Type="http://schemas.openxmlformats.org/officeDocument/2006/relationships/slide" Target="/ppt/slides/slide1.xml" Id="R55a1261811484ece" /><Relationship Type="http://schemas.openxmlformats.org/officeDocument/2006/relationships/slide" Target="/ppt/slides/slide2.xml" Id="R3914fa776a8e457c" /><Relationship Type="http://schemas.openxmlformats.org/officeDocument/2006/relationships/slide" Target="/ppt/slides/slide3.xml" Id="Re1c4296670ca4256" /><Relationship Type="http://schemas.openxmlformats.org/officeDocument/2006/relationships/slide" Target="/ppt/slides/slide4.xml" Id="R57ff82e1a5de4e2b" /><Relationship Type="http://schemas.openxmlformats.org/officeDocument/2006/relationships/slide" Target="/ppt/slides/slide5.xml" Id="R0b78d6f54b80417d" /><Relationship Type="http://schemas.openxmlformats.org/officeDocument/2006/relationships/slide" Target="/ppt/slides/slide6.xml" Id="R3b6527e636504c79" /><Relationship Type="http://schemas.openxmlformats.org/officeDocument/2006/relationships/slide" Target="/ppt/slides/slide7.xml" Id="Rfde808ab4a8d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8cecefb33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4e19bcbbb4981" /><Relationship Type="http://schemas.openxmlformats.org/officeDocument/2006/relationships/theme" Target="/ppt/slideMasters/theme/theme1.xml" Id="R6d8bfbc5bb54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4e19bcbbb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8b496541a40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9a5818ef9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45c190cbf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ae6dfdb79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df9ff610e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c69c2cbf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f650fa09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SLØRDAHL DAG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