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1155257964d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7d0b1c6ed46bd"/>
  </p:sldMasterIdLst>
  <p:sldIdLst>
    <p:sldId xmlns:r="http://schemas.openxmlformats.org/officeDocument/2006/relationships" id="256" r:id="R4eb8af4e24ec473f"/>
    <p:sldId xmlns:r="http://schemas.openxmlformats.org/officeDocument/2006/relationships" id="257" r:id="R1368bb557f0e40f1"/>
    <p:sldId xmlns:r="http://schemas.openxmlformats.org/officeDocument/2006/relationships" id="258" r:id="Rabecb7655c0448a1"/>
    <p:sldId xmlns:r="http://schemas.openxmlformats.org/officeDocument/2006/relationships" id="259" r:id="R498e5578e31343cf"/>
    <p:sldId xmlns:r="http://schemas.openxmlformats.org/officeDocument/2006/relationships" id="260" r:id="Rfac2a5bb4b6b4bc1"/>
    <p:sldId xmlns:r="http://schemas.openxmlformats.org/officeDocument/2006/relationships" id="261" r:id="Rf7d2870099cd4d91"/>
    <p:sldId xmlns:r="http://schemas.openxmlformats.org/officeDocument/2006/relationships" id="262" r:id="Rd9b7591b684b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7d0b1c6ed46bd" /><Relationship Type="http://schemas.openxmlformats.org/officeDocument/2006/relationships/slide" Target="/ppt/slides/slide1.xml" Id="R4eb8af4e24ec473f" /><Relationship Type="http://schemas.openxmlformats.org/officeDocument/2006/relationships/slide" Target="/ppt/slides/slide2.xml" Id="R1368bb557f0e40f1" /><Relationship Type="http://schemas.openxmlformats.org/officeDocument/2006/relationships/slide" Target="/ppt/slides/slide3.xml" Id="Rabecb7655c0448a1" /><Relationship Type="http://schemas.openxmlformats.org/officeDocument/2006/relationships/slide" Target="/ppt/slides/slide4.xml" Id="R498e5578e31343cf" /><Relationship Type="http://schemas.openxmlformats.org/officeDocument/2006/relationships/slide" Target="/ppt/slides/slide5.xml" Id="Rfac2a5bb4b6b4bc1" /><Relationship Type="http://schemas.openxmlformats.org/officeDocument/2006/relationships/slide" Target="/ppt/slides/slide6.xml" Id="Rf7d2870099cd4d91" /><Relationship Type="http://schemas.openxmlformats.org/officeDocument/2006/relationships/slide" Target="/ppt/slides/slide7.xml" Id="Rd9b7591b684b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5a892daec4d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74a35f11c4f23" /><Relationship Type="http://schemas.openxmlformats.org/officeDocument/2006/relationships/theme" Target="/ppt/slideMasters/theme/theme1.xml" Id="R970b0b61a6c344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74a35f11c4f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41acc5b22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7d8730a91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fadd6bbd1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13c3f311e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4767c5735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0ae41128e41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cea1e7e4649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BRAATHEN &amp;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&amp; PARTNERS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5 574 772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BALCHEN BRAATHEN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ZHAOLIN LU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Rastastubben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17 11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879 738 342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