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8df128941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b1e717e9044fe"/>
  </p:sldMasterIdLst>
  <p:sldIdLst>
    <p:sldId xmlns:r="http://schemas.openxmlformats.org/officeDocument/2006/relationships" id="256" r:id="R2110701b0287434c"/>
    <p:sldId xmlns:r="http://schemas.openxmlformats.org/officeDocument/2006/relationships" id="257" r:id="R437c0d8bdcc441c7"/>
    <p:sldId xmlns:r="http://schemas.openxmlformats.org/officeDocument/2006/relationships" id="258" r:id="R2136feaa29c1451e"/>
    <p:sldId xmlns:r="http://schemas.openxmlformats.org/officeDocument/2006/relationships" id="259" r:id="Ra2ac2557b7634085"/>
    <p:sldId xmlns:r="http://schemas.openxmlformats.org/officeDocument/2006/relationships" id="260" r:id="Rc20692a362d947b5"/>
    <p:sldId xmlns:r="http://schemas.openxmlformats.org/officeDocument/2006/relationships" id="261" r:id="R8a8148d7817c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b1e717e9044fe" /><Relationship Type="http://schemas.openxmlformats.org/officeDocument/2006/relationships/slide" Target="/ppt/slides/slide1.xml" Id="R2110701b0287434c" /><Relationship Type="http://schemas.openxmlformats.org/officeDocument/2006/relationships/slide" Target="/ppt/slides/slide2.xml" Id="R437c0d8bdcc441c7" /><Relationship Type="http://schemas.openxmlformats.org/officeDocument/2006/relationships/slide" Target="/ppt/slides/slide3.xml" Id="R2136feaa29c1451e" /><Relationship Type="http://schemas.openxmlformats.org/officeDocument/2006/relationships/slide" Target="/ppt/slides/slide4.xml" Id="Ra2ac2557b7634085" /><Relationship Type="http://schemas.openxmlformats.org/officeDocument/2006/relationships/slide" Target="/ppt/slides/slide5.xml" Id="Rc20692a362d947b5" /><Relationship Type="http://schemas.openxmlformats.org/officeDocument/2006/relationships/slide" Target="/ppt/slides/slide6.xml" Id="R8a8148d7817c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32cb0d717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4d96115d4162" /><Relationship Type="http://schemas.openxmlformats.org/officeDocument/2006/relationships/theme" Target="/ppt/slideMasters/theme/theme1.xml" Id="R559acd329161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44d96115d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bb8a278ea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cf2265d3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18f9c40b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9498d30b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7eac59f3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5a18cd7a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