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ea23a292f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436f9d6db4a11"/>
  </p:sldMasterIdLst>
  <p:sldIdLst>
    <p:sldId xmlns:r="http://schemas.openxmlformats.org/officeDocument/2006/relationships" id="256" r:id="R90d1b21471dc411c"/>
    <p:sldId xmlns:r="http://schemas.openxmlformats.org/officeDocument/2006/relationships" id="257" r:id="Rf87f634cc2354f47"/>
    <p:sldId xmlns:r="http://schemas.openxmlformats.org/officeDocument/2006/relationships" id="258" r:id="R1c4504397dff4d2c"/>
    <p:sldId xmlns:r="http://schemas.openxmlformats.org/officeDocument/2006/relationships" id="259" r:id="R275671cba80244a6"/>
    <p:sldId xmlns:r="http://schemas.openxmlformats.org/officeDocument/2006/relationships" id="260" r:id="R963122a71e6d42aa"/>
    <p:sldId xmlns:r="http://schemas.openxmlformats.org/officeDocument/2006/relationships" id="261" r:id="R0395bac7b70345c3"/>
    <p:sldId xmlns:r="http://schemas.openxmlformats.org/officeDocument/2006/relationships" id="262" r:id="Rf78595b02431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436f9d6db4a11" /><Relationship Type="http://schemas.openxmlformats.org/officeDocument/2006/relationships/slide" Target="/ppt/slides/slide1.xml" Id="R90d1b21471dc411c" /><Relationship Type="http://schemas.openxmlformats.org/officeDocument/2006/relationships/slide" Target="/ppt/slides/slide2.xml" Id="Rf87f634cc2354f47" /><Relationship Type="http://schemas.openxmlformats.org/officeDocument/2006/relationships/slide" Target="/ppt/slides/slide3.xml" Id="R1c4504397dff4d2c" /><Relationship Type="http://schemas.openxmlformats.org/officeDocument/2006/relationships/slide" Target="/ppt/slides/slide4.xml" Id="R275671cba80244a6" /><Relationship Type="http://schemas.openxmlformats.org/officeDocument/2006/relationships/slide" Target="/ppt/slides/slide5.xml" Id="R963122a71e6d42aa" /><Relationship Type="http://schemas.openxmlformats.org/officeDocument/2006/relationships/slide" Target="/ppt/slides/slide6.xml" Id="R0395bac7b70345c3" /><Relationship Type="http://schemas.openxmlformats.org/officeDocument/2006/relationships/slide" Target="/ppt/slides/slide7.xml" Id="Rf78595b02431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b6f5fee99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0e3e3e5c4490" /><Relationship Type="http://schemas.openxmlformats.org/officeDocument/2006/relationships/theme" Target="/ppt/slideMasters/theme/theme1.xml" Id="R6d13a1569a5d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a0e3e3e5c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a847f14a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4b0e5aba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96b1d6790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d3d9c948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572119d2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2c1b330f3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a67c1a14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LINDA BEATE BRATLI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