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84093db6e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42e45479b442b7"/>
  </p:sldMasterIdLst>
  <p:sldIdLst>
    <p:sldId xmlns:r="http://schemas.openxmlformats.org/officeDocument/2006/relationships" id="256" r:id="Reebf9367dced4e5b"/>
    <p:sldId xmlns:r="http://schemas.openxmlformats.org/officeDocument/2006/relationships" id="257" r:id="R232524689b6e44d1"/>
    <p:sldId xmlns:r="http://schemas.openxmlformats.org/officeDocument/2006/relationships" id="258" r:id="R33c40589e127494d"/>
    <p:sldId xmlns:r="http://schemas.openxmlformats.org/officeDocument/2006/relationships" id="259" r:id="R8906f4ad765147ea"/>
    <p:sldId xmlns:r="http://schemas.openxmlformats.org/officeDocument/2006/relationships" id="260" r:id="R5db7b6bd161248a1"/>
    <p:sldId xmlns:r="http://schemas.openxmlformats.org/officeDocument/2006/relationships" id="261" r:id="Rd42ee9106098487b"/>
    <p:sldId xmlns:r="http://schemas.openxmlformats.org/officeDocument/2006/relationships" id="262" r:id="R3ba8a803099842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2e45479b442b7" /><Relationship Type="http://schemas.openxmlformats.org/officeDocument/2006/relationships/slide" Target="/ppt/slides/slide1.xml" Id="Reebf9367dced4e5b" /><Relationship Type="http://schemas.openxmlformats.org/officeDocument/2006/relationships/slide" Target="/ppt/slides/slide2.xml" Id="R232524689b6e44d1" /><Relationship Type="http://schemas.openxmlformats.org/officeDocument/2006/relationships/slide" Target="/ppt/slides/slide3.xml" Id="R33c40589e127494d" /><Relationship Type="http://schemas.openxmlformats.org/officeDocument/2006/relationships/slide" Target="/ppt/slides/slide4.xml" Id="R8906f4ad765147ea" /><Relationship Type="http://schemas.openxmlformats.org/officeDocument/2006/relationships/slide" Target="/ppt/slides/slide5.xml" Id="R5db7b6bd161248a1" /><Relationship Type="http://schemas.openxmlformats.org/officeDocument/2006/relationships/slide" Target="/ppt/slides/slide6.xml" Id="Rd42ee9106098487b" /><Relationship Type="http://schemas.openxmlformats.org/officeDocument/2006/relationships/slide" Target="/ppt/slides/slide7.xml" Id="R3ba8a803099842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b604b22b4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f1c97f05c4050" /><Relationship Type="http://schemas.openxmlformats.org/officeDocument/2006/relationships/theme" Target="/ppt/slideMasters/theme/theme1.xml" Id="Rfa51bc02b0f8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5f1c97f05c40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c870b45d8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521c944c4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e1b6a342143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d9d719f7e48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ae111b2ab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54c1f3342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a67c44861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271 649 964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25 691 242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28 077 395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39 017 599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101 733 739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13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879 906 792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