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293b1f88714c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eb7088fe204900"/>
  </p:sldMasterIdLst>
  <p:sldIdLst>
    <p:sldId xmlns:r="http://schemas.openxmlformats.org/officeDocument/2006/relationships" id="256" r:id="R2db460bfdf724b9f"/>
    <p:sldId xmlns:r="http://schemas.openxmlformats.org/officeDocument/2006/relationships" id="257" r:id="R6a3dea9be5664598"/>
    <p:sldId xmlns:r="http://schemas.openxmlformats.org/officeDocument/2006/relationships" id="258" r:id="Rf0501c44e1e04d2d"/>
    <p:sldId xmlns:r="http://schemas.openxmlformats.org/officeDocument/2006/relationships" id="259" r:id="Rcb73ab634a434e3c"/>
    <p:sldId xmlns:r="http://schemas.openxmlformats.org/officeDocument/2006/relationships" id="260" r:id="Rc2f1308ca1354e15"/>
    <p:sldId xmlns:r="http://schemas.openxmlformats.org/officeDocument/2006/relationships" id="261" r:id="R43c820e4b9e04ac8"/>
    <p:sldId xmlns:r="http://schemas.openxmlformats.org/officeDocument/2006/relationships" id="262" r:id="Rbb6854bb290244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b7088fe204900" /><Relationship Type="http://schemas.openxmlformats.org/officeDocument/2006/relationships/slide" Target="/ppt/slides/slide1.xml" Id="R2db460bfdf724b9f" /><Relationship Type="http://schemas.openxmlformats.org/officeDocument/2006/relationships/slide" Target="/ppt/slides/slide2.xml" Id="R6a3dea9be5664598" /><Relationship Type="http://schemas.openxmlformats.org/officeDocument/2006/relationships/slide" Target="/ppt/slides/slide3.xml" Id="Rf0501c44e1e04d2d" /><Relationship Type="http://schemas.openxmlformats.org/officeDocument/2006/relationships/slide" Target="/ppt/slides/slide4.xml" Id="Rcb73ab634a434e3c" /><Relationship Type="http://schemas.openxmlformats.org/officeDocument/2006/relationships/slide" Target="/ppt/slides/slide5.xml" Id="Rc2f1308ca1354e15" /><Relationship Type="http://schemas.openxmlformats.org/officeDocument/2006/relationships/slide" Target="/ppt/slides/slide6.xml" Id="R43c820e4b9e04ac8" /><Relationship Type="http://schemas.openxmlformats.org/officeDocument/2006/relationships/slide" Target="/ppt/slides/slide7.xml" Id="Rbb6854bb290244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60871c0424f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9e81955f34cfe" /><Relationship Type="http://schemas.openxmlformats.org/officeDocument/2006/relationships/theme" Target="/ppt/slideMasters/theme/theme1.xml" Id="Rda39f0d04d204e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c9e81955f34c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3be92a3ba48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9dc6498bb4a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9f26ab2e544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adc3f5f214d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1c130daf64c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c1a0be69345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184e948c649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TOM CHRISTOFFERSEN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TOM CHRISTOFFERSEN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5 974 200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637 281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3 838 710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880 292 862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