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3c058fa25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a3934690d54f9d"/>
  </p:sldMasterIdLst>
  <p:sldIdLst>
    <p:sldId xmlns:r="http://schemas.openxmlformats.org/officeDocument/2006/relationships" id="256" r:id="R581dfb952a0d487e"/>
    <p:sldId xmlns:r="http://schemas.openxmlformats.org/officeDocument/2006/relationships" id="257" r:id="R0a9f14c0f9114413"/>
    <p:sldId xmlns:r="http://schemas.openxmlformats.org/officeDocument/2006/relationships" id="258" r:id="R7d914bfb09cb4476"/>
    <p:sldId xmlns:r="http://schemas.openxmlformats.org/officeDocument/2006/relationships" id="259" r:id="R74d4184a6c7b470e"/>
    <p:sldId xmlns:r="http://schemas.openxmlformats.org/officeDocument/2006/relationships" id="260" r:id="Re7005907bdaf4983"/>
    <p:sldId xmlns:r="http://schemas.openxmlformats.org/officeDocument/2006/relationships" id="261" r:id="Ref424c4b66e84b3c"/>
    <p:sldId xmlns:r="http://schemas.openxmlformats.org/officeDocument/2006/relationships" id="262" r:id="R4494ef2b0e37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3934690d54f9d" /><Relationship Type="http://schemas.openxmlformats.org/officeDocument/2006/relationships/slide" Target="/ppt/slides/slide1.xml" Id="R581dfb952a0d487e" /><Relationship Type="http://schemas.openxmlformats.org/officeDocument/2006/relationships/slide" Target="/ppt/slides/slide2.xml" Id="R0a9f14c0f9114413" /><Relationship Type="http://schemas.openxmlformats.org/officeDocument/2006/relationships/slide" Target="/ppt/slides/slide3.xml" Id="R7d914bfb09cb4476" /><Relationship Type="http://schemas.openxmlformats.org/officeDocument/2006/relationships/slide" Target="/ppt/slides/slide4.xml" Id="R74d4184a6c7b470e" /><Relationship Type="http://schemas.openxmlformats.org/officeDocument/2006/relationships/slide" Target="/ppt/slides/slide5.xml" Id="Re7005907bdaf4983" /><Relationship Type="http://schemas.openxmlformats.org/officeDocument/2006/relationships/slide" Target="/ppt/slides/slide6.xml" Id="Ref424c4b66e84b3c" /><Relationship Type="http://schemas.openxmlformats.org/officeDocument/2006/relationships/slide" Target="/ppt/slides/slide7.xml" Id="R4494ef2b0e37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c57ec909b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d35ba25b45d5" /><Relationship Type="http://schemas.openxmlformats.org/officeDocument/2006/relationships/theme" Target="/ppt/slideMasters/theme/theme1.xml" Id="Rbca58a51438b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ad35ba25b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b64197ac8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ad86dec5d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ec11ed88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2a86a7514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12ed8db84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30b158f1c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90b853766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