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0d6b4a3fa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a48ae8a8884c11"/>
  </p:sldMasterIdLst>
  <p:sldIdLst>
    <p:sldId xmlns:r="http://schemas.openxmlformats.org/officeDocument/2006/relationships" id="256" r:id="R2c2a5e70c40341e1"/>
    <p:sldId xmlns:r="http://schemas.openxmlformats.org/officeDocument/2006/relationships" id="257" r:id="R0eb90a209c98499c"/>
    <p:sldId xmlns:r="http://schemas.openxmlformats.org/officeDocument/2006/relationships" id="258" r:id="R89012ef0268f4b5a"/>
    <p:sldId xmlns:r="http://schemas.openxmlformats.org/officeDocument/2006/relationships" id="259" r:id="R4a23c20f8fc64c8a"/>
    <p:sldId xmlns:r="http://schemas.openxmlformats.org/officeDocument/2006/relationships" id="260" r:id="R98d1aca3a1bd4d74"/>
    <p:sldId xmlns:r="http://schemas.openxmlformats.org/officeDocument/2006/relationships" id="261" r:id="R45116796f0704d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48ae8a8884c11" /><Relationship Type="http://schemas.openxmlformats.org/officeDocument/2006/relationships/slide" Target="/ppt/slides/slide1.xml" Id="R2c2a5e70c40341e1" /><Relationship Type="http://schemas.openxmlformats.org/officeDocument/2006/relationships/slide" Target="/ppt/slides/slide2.xml" Id="R0eb90a209c98499c" /><Relationship Type="http://schemas.openxmlformats.org/officeDocument/2006/relationships/slide" Target="/ppt/slides/slide3.xml" Id="R89012ef0268f4b5a" /><Relationship Type="http://schemas.openxmlformats.org/officeDocument/2006/relationships/slide" Target="/ppt/slides/slide4.xml" Id="R4a23c20f8fc64c8a" /><Relationship Type="http://schemas.openxmlformats.org/officeDocument/2006/relationships/slide" Target="/ppt/slides/slide5.xml" Id="R98d1aca3a1bd4d74" /><Relationship Type="http://schemas.openxmlformats.org/officeDocument/2006/relationships/slide" Target="/ppt/slides/slide6.xml" Id="R45116796f0704d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00a60406b44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c9a30cfa34ae1" /><Relationship Type="http://schemas.openxmlformats.org/officeDocument/2006/relationships/theme" Target="/ppt/slideMasters/theme/theme1.xml" Id="R00ea378374b545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bc9a30cfa3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5ffe068484d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41f1c5b71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3c869ae754d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841411f45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6ad725466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16b4b870446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