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763f976d2641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57a125e2e84909"/>
  </p:sldMasterIdLst>
  <p:sldIdLst>
    <p:sldId xmlns:r="http://schemas.openxmlformats.org/officeDocument/2006/relationships" id="256" r:id="R0e84e4ed2b8b442a"/>
    <p:sldId xmlns:r="http://schemas.openxmlformats.org/officeDocument/2006/relationships" id="257" r:id="Ra7b9cf4315ae4364"/>
    <p:sldId xmlns:r="http://schemas.openxmlformats.org/officeDocument/2006/relationships" id="258" r:id="R128889e586ed4e92"/>
    <p:sldId xmlns:r="http://schemas.openxmlformats.org/officeDocument/2006/relationships" id="259" r:id="R2e68034944a646ea"/>
    <p:sldId xmlns:r="http://schemas.openxmlformats.org/officeDocument/2006/relationships" id="260" r:id="Rcf7ce0a6d9b24621"/>
    <p:sldId xmlns:r="http://schemas.openxmlformats.org/officeDocument/2006/relationships" id="261" r:id="Rd88bf559159445a1"/>
    <p:sldId xmlns:r="http://schemas.openxmlformats.org/officeDocument/2006/relationships" id="262" r:id="R2c14ffb19a4b46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7a125e2e84909" /><Relationship Type="http://schemas.openxmlformats.org/officeDocument/2006/relationships/slide" Target="/ppt/slides/slide1.xml" Id="R0e84e4ed2b8b442a" /><Relationship Type="http://schemas.openxmlformats.org/officeDocument/2006/relationships/slide" Target="/ppt/slides/slide2.xml" Id="Ra7b9cf4315ae4364" /><Relationship Type="http://schemas.openxmlformats.org/officeDocument/2006/relationships/slide" Target="/ppt/slides/slide3.xml" Id="R128889e586ed4e92" /><Relationship Type="http://schemas.openxmlformats.org/officeDocument/2006/relationships/slide" Target="/ppt/slides/slide4.xml" Id="R2e68034944a646ea" /><Relationship Type="http://schemas.openxmlformats.org/officeDocument/2006/relationships/slide" Target="/ppt/slides/slide5.xml" Id="Rcf7ce0a6d9b24621" /><Relationship Type="http://schemas.openxmlformats.org/officeDocument/2006/relationships/slide" Target="/ppt/slides/slide6.xml" Id="Rd88bf559159445a1" /><Relationship Type="http://schemas.openxmlformats.org/officeDocument/2006/relationships/slide" Target="/ppt/slides/slide7.xml" Id="R2c14ffb19a4b46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ab98805a264c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99a9b28da491a" /><Relationship Type="http://schemas.openxmlformats.org/officeDocument/2006/relationships/theme" Target="/ppt/slideMasters/theme/theme1.xml" Id="R269e06d8610e44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f99a9b28da49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7c54716224f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fe2f053cd4f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5e368e3c346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a6d5fba764a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f3f19adce40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7da0977f046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672e4ed6f4c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 EIENDOM AS ble etablert [år] og holder til i Bjerkvik.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2 289 806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ERIK STORØ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Bertheus Normanns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8530 Bjerkvik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hestoro@online.no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880 856 472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