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d4697f7eb54d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40580b08894eab"/>
  </p:sldMasterIdLst>
  <p:sldIdLst>
    <p:sldId xmlns:r="http://schemas.openxmlformats.org/officeDocument/2006/relationships" id="256" r:id="R2d492c54aa614d8f"/>
    <p:sldId xmlns:r="http://schemas.openxmlformats.org/officeDocument/2006/relationships" id="257" r:id="R7a0db5e53b2f41b5"/>
    <p:sldId xmlns:r="http://schemas.openxmlformats.org/officeDocument/2006/relationships" id="258" r:id="R807514955ff0425a"/>
    <p:sldId xmlns:r="http://schemas.openxmlformats.org/officeDocument/2006/relationships" id="259" r:id="R75414329f378456f"/>
    <p:sldId xmlns:r="http://schemas.openxmlformats.org/officeDocument/2006/relationships" id="260" r:id="Rd43eab93dc32440f"/>
    <p:sldId xmlns:r="http://schemas.openxmlformats.org/officeDocument/2006/relationships" id="261" r:id="Ra44fd5a1e61548f7"/>
    <p:sldId xmlns:r="http://schemas.openxmlformats.org/officeDocument/2006/relationships" id="262" r:id="R78bb4f7dbdad4b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40580b08894eab" /><Relationship Type="http://schemas.openxmlformats.org/officeDocument/2006/relationships/slide" Target="/ppt/slides/slide1.xml" Id="R2d492c54aa614d8f" /><Relationship Type="http://schemas.openxmlformats.org/officeDocument/2006/relationships/slide" Target="/ppt/slides/slide2.xml" Id="R7a0db5e53b2f41b5" /><Relationship Type="http://schemas.openxmlformats.org/officeDocument/2006/relationships/slide" Target="/ppt/slides/slide3.xml" Id="R807514955ff0425a" /><Relationship Type="http://schemas.openxmlformats.org/officeDocument/2006/relationships/slide" Target="/ppt/slides/slide4.xml" Id="R75414329f378456f" /><Relationship Type="http://schemas.openxmlformats.org/officeDocument/2006/relationships/slide" Target="/ppt/slides/slide5.xml" Id="Rd43eab93dc32440f" /><Relationship Type="http://schemas.openxmlformats.org/officeDocument/2006/relationships/slide" Target="/ppt/slides/slide6.xml" Id="Ra44fd5a1e61548f7" /><Relationship Type="http://schemas.openxmlformats.org/officeDocument/2006/relationships/slide" Target="/ppt/slides/slide7.xml" Id="R78bb4f7dbdad4b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54dff2911644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7217c9bd74f4a" /><Relationship Type="http://schemas.openxmlformats.org/officeDocument/2006/relationships/theme" Target="/ppt/slideMasters/theme/theme1.xml" Id="R366d1b386e0c40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27217c9bd74f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8a950e02b45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26614983a4e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2062f850b43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6d2f2e13c4d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e0f4715b942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69fb6dcf942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16ff77f2b4d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 REGNSKAP ASKER OG BÆRUM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REGNSKAP ASKER OG BÆRUM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31 653 147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3 774 658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3 574 143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984 300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12 277 459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VEKST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Solbråveien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76 53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post.asker@sagaservices.no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www.sagaservices.no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882 571 432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