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f437c5795740a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de09e6d3ae42e1"/>
  </p:sldMasterIdLst>
  <p:sldIdLst>
    <p:sldId xmlns:r="http://schemas.openxmlformats.org/officeDocument/2006/relationships" id="256" r:id="R7bf92716eae842fb"/>
    <p:sldId xmlns:r="http://schemas.openxmlformats.org/officeDocument/2006/relationships" id="257" r:id="R50a36f98422b4051"/>
    <p:sldId xmlns:r="http://schemas.openxmlformats.org/officeDocument/2006/relationships" id="258" r:id="R6303f4741bcb4791"/>
    <p:sldId xmlns:r="http://schemas.openxmlformats.org/officeDocument/2006/relationships" id="259" r:id="R8b68f5b149ee4234"/>
    <p:sldId xmlns:r="http://schemas.openxmlformats.org/officeDocument/2006/relationships" id="260" r:id="R523a7dbcfe904424"/>
    <p:sldId xmlns:r="http://schemas.openxmlformats.org/officeDocument/2006/relationships" id="261" r:id="R934633ea9ffb41d4"/>
    <p:sldId xmlns:r="http://schemas.openxmlformats.org/officeDocument/2006/relationships" id="262" r:id="R007834c5a8c342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de09e6d3ae42e1" /><Relationship Type="http://schemas.openxmlformats.org/officeDocument/2006/relationships/slide" Target="/ppt/slides/slide1.xml" Id="R7bf92716eae842fb" /><Relationship Type="http://schemas.openxmlformats.org/officeDocument/2006/relationships/slide" Target="/ppt/slides/slide2.xml" Id="R50a36f98422b4051" /><Relationship Type="http://schemas.openxmlformats.org/officeDocument/2006/relationships/slide" Target="/ppt/slides/slide3.xml" Id="R6303f4741bcb4791" /><Relationship Type="http://schemas.openxmlformats.org/officeDocument/2006/relationships/slide" Target="/ppt/slides/slide4.xml" Id="R8b68f5b149ee4234" /><Relationship Type="http://schemas.openxmlformats.org/officeDocument/2006/relationships/slide" Target="/ppt/slides/slide5.xml" Id="R523a7dbcfe904424" /><Relationship Type="http://schemas.openxmlformats.org/officeDocument/2006/relationships/slide" Target="/ppt/slides/slide6.xml" Id="R934633ea9ffb41d4" /><Relationship Type="http://schemas.openxmlformats.org/officeDocument/2006/relationships/slide" Target="/ppt/slides/slide7.xml" Id="R007834c5a8c342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f790a026d0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e28e503144bfa" /><Relationship Type="http://schemas.openxmlformats.org/officeDocument/2006/relationships/theme" Target="/ppt/slideMasters/theme/theme1.xml" Id="R834746a36a2f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0e28e503144b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a3addba2c84c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a459fe9040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dc23b7e6d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c8ac2762b4e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7a55551534e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a0cbe75dea4c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78424e33444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VATMED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VATMED AS ble etablert [år] og holder til i Slattum.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1 623 920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5 752 286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VATLE STEIN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Haugeråsen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1480 Slattum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883 173 732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VATMED AS</a:t>
            </a:r>
          </a:p>
        </p:txBody>
      </p:sp>
    </p:spTree>
  </p:cSld>
  <p:clrMapOvr>
    <a:masterClrMapping xmlns:a="http://schemas.openxmlformats.org/drawingml/2006/main"/>
  </p:clrMapOvr>
</p:sld>
</file>