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e81a695e134d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95f31e1d434448"/>
  </p:sldMasterIdLst>
  <p:sldIdLst>
    <p:sldId xmlns:r="http://schemas.openxmlformats.org/officeDocument/2006/relationships" id="256" r:id="R139b0bdd228444a3"/>
    <p:sldId xmlns:r="http://schemas.openxmlformats.org/officeDocument/2006/relationships" id="257" r:id="Rc028dc9eeaf54c45"/>
    <p:sldId xmlns:r="http://schemas.openxmlformats.org/officeDocument/2006/relationships" id="258" r:id="R3a46132d84f6426b"/>
    <p:sldId xmlns:r="http://schemas.openxmlformats.org/officeDocument/2006/relationships" id="259" r:id="R176b9877074545ad"/>
    <p:sldId xmlns:r="http://schemas.openxmlformats.org/officeDocument/2006/relationships" id="260" r:id="Raf9702dacda141db"/>
    <p:sldId xmlns:r="http://schemas.openxmlformats.org/officeDocument/2006/relationships" id="261" r:id="Rb0febd83ae1145ce"/>
    <p:sldId xmlns:r="http://schemas.openxmlformats.org/officeDocument/2006/relationships" id="262" r:id="Ree708dc686634b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5f31e1d434448" /><Relationship Type="http://schemas.openxmlformats.org/officeDocument/2006/relationships/slide" Target="/ppt/slides/slide1.xml" Id="R139b0bdd228444a3" /><Relationship Type="http://schemas.openxmlformats.org/officeDocument/2006/relationships/slide" Target="/ppt/slides/slide2.xml" Id="Rc028dc9eeaf54c45" /><Relationship Type="http://schemas.openxmlformats.org/officeDocument/2006/relationships/slide" Target="/ppt/slides/slide3.xml" Id="R3a46132d84f6426b" /><Relationship Type="http://schemas.openxmlformats.org/officeDocument/2006/relationships/slide" Target="/ppt/slides/slide4.xml" Id="R176b9877074545ad" /><Relationship Type="http://schemas.openxmlformats.org/officeDocument/2006/relationships/slide" Target="/ppt/slides/slide5.xml" Id="Raf9702dacda141db" /><Relationship Type="http://schemas.openxmlformats.org/officeDocument/2006/relationships/slide" Target="/ppt/slides/slide6.xml" Id="Rb0febd83ae1145ce" /><Relationship Type="http://schemas.openxmlformats.org/officeDocument/2006/relationships/slide" Target="/ppt/slides/slide7.xml" Id="Ree708dc686634b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ff32b365541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2ac9dfa234b28" /><Relationship Type="http://schemas.openxmlformats.org/officeDocument/2006/relationships/theme" Target="/ppt/slideMasters/theme/theme1.xml" Id="Rd4aacf978f7148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2ac9dfa23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4073d693c4e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625ec6a3d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851a5db5043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148dd3a1344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bfbb796b04d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6ceb3f3964d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9b0bea33242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8 432 429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4 215 112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10 069 280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57 393 120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64 601 318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ONGSJØFJELL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MORTEN HENRIK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883 498 852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