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3c76efca3f42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d30f43e60442aa"/>
  </p:sldMasterIdLst>
  <p:sldIdLst>
    <p:sldId xmlns:r="http://schemas.openxmlformats.org/officeDocument/2006/relationships" id="256" r:id="R037dd154d91a4a83"/>
    <p:sldId xmlns:r="http://schemas.openxmlformats.org/officeDocument/2006/relationships" id="257" r:id="Rd90d1de71bdb4841"/>
    <p:sldId xmlns:r="http://schemas.openxmlformats.org/officeDocument/2006/relationships" id="258" r:id="R1dca9cf336ff49f5"/>
    <p:sldId xmlns:r="http://schemas.openxmlformats.org/officeDocument/2006/relationships" id="259" r:id="Raec046c31aae40fe"/>
    <p:sldId xmlns:r="http://schemas.openxmlformats.org/officeDocument/2006/relationships" id="260" r:id="R3852e9190b064eb2"/>
    <p:sldId xmlns:r="http://schemas.openxmlformats.org/officeDocument/2006/relationships" id="261" r:id="R5e5e416661914da7"/>
    <p:sldId xmlns:r="http://schemas.openxmlformats.org/officeDocument/2006/relationships" id="262" r:id="R1ff152404b3749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d30f43e60442aa" /><Relationship Type="http://schemas.openxmlformats.org/officeDocument/2006/relationships/slide" Target="/ppt/slides/slide1.xml" Id="R037dd154d91a4a83" /><Relationship Type="http://schemas.openxmlformats.org/officeDocument/2006/relationships/slide" Target="/ppt/slides/slide2.xml" Id="Rd90d1de71bdb4841" /><Relationship Type="http://schemas.openxmlformats.org/officeDocument/2006/relationships/slide" Target="/ppt/slides/slide3.xml" Id="R1dca9cf336ff49f5" /><Relationship Type="http://schemas.openxmlformats.org/officeDocument/2006/relationships/slide" Target="/ppt/slides/slide4.xml" Id="Raec046c31aae40fe" /><Relationship Type="http://schemas.openxmlformats.org/officeDocument/2006/relationships/slide" Target="/ppt/slides/slide5.xml" Id="R3852e9190b064eb2" /><Relationship Type="http://schemas.openxmlformats.org/officeDocument/2006/relationships/slide" Target="/ppt/slides/slide6.xml" Id="R5e5e416661914da7" /><Relationship Type="http://schemas.openxmlformats.org/officeDocument/2006/relationships/slide" Target="/ppt/slides/slide7.xml" Id="R1ff152404b3749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7b7f5840d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3d102d6fa4239" /><Relationship Type="http://schemas.openxmlformats.org/officeDocument/2006/relationships/theme" Target="/ppt/slideMasters/theme/theme1.xml" Id="R94f76950a30843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d3d102d6fa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b81a2c6146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22827f9b1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3f41f2b3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01d3f76940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fccb42f3e48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f96ef0634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653dbba24e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MAGGIEBERRY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MAGGIEBERRY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273 137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−595 368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31 541 170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CHRISTINE EMILIE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MAGGIEBERRY AS</a:t>
            </a:r>
          </a:p>
        </p:txBody>
      </p:sp>
    </p:spTree>
  </p:cSld>
  <p:clrMapOvr>
    <a:masterClrMapping xmlns:a="http://schemas.openxmlformats.org/drawingml/2006/main"/>
  </p:clrMapOvr>
</p:sld>
</file>