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f4e0f7289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5d32703aa49a4"/>
  </p:sldMasterIdLst>
  <p:sldIdLst>
    <p:sldId xmlns:r="http://schemas.openxmlformats.org/officeDocument/2006/relationships" id="256" r:id="R316c582da2bf49af"/>
    <p:sldId xmlns:r="http://schemas.openxmlformats.org/officeDocument/2006/relationships" id="257" r:id="R5634cb1782e14993"/>
    <p:sldId xmlns:r="http://schemas.openxmlformats.org/officeDocument/2006/relationships" id="258" r:id="R9483efb180e74fa4"/>
    <p:sldId xmlns:r="http://schemas.openxmlformats.org/officeDocument/2006/relationships" id="259" r:id="R916beec609cf4655"/>
    <p:sldId xmlns:r="http://schemas.openxmlformats.org/officeDocument/2006/relationships" id="260" r:id="R340ef632898243bc"/>
    <p:sldId xmlns:r="http://schemas.openxmlformats.org/officeDocument/2006/relationships" id="261" r:id="R494a493722c445f9"/>
    <p:sldId xmlns:r="http://schemas.openxmlformats.org/officeDocument/2006/relationships" id="262" r:id="Re27bcf2de072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5d32703aa49a4" /><Relationship Type="http://schemas.openxmlformats.org/officeDocument/2006/relationships/slide" Target="/ppt/slides/slide1.xml" Id="R316c582da2bf49af" /><Relationship Type="http://schemas.openxmlformats.org/officeDocument/2006/relationships/slide" Target="/ppt/slides/slide2.xml" Id="R5634cb1782e14993" /><Relationship Type="http://schemas.openxmlformats.org/officeDocument/2006/relationships/slide" Target="/ppt/slides/slide3.xml" Id="R9483efb180e74fa4" /><Relationship Type="http://schemas.openxmlformats.org/officeDocument/2006/relationships/slide" Target="/ppt/slides/slide4.xml" Id="R916beec609cf4655" /><Relationship Type="http://schemas.openxmlformats.org/officeDocument/2006/relationships/slide" Target="/ppt/slides/slide5.xml" Id="R340ef632898243bc" /><Relationship Type="http://schemas.openxmlformats.org/officeDocument/2006/relationships/slide" Target="/ppt/slides/slide6.xml" Id="R494a493722c445f9" /><Relationship Type="http://schemas.openxmlformats.org/officeDocument/2006/relationships/slide" Target="/ppt/slides/slide7.xml" Id="Re27bcf2de072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68b7dfb5f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7768f61d4b04" /><Relationship Type="http://schemas.openxmlformats.org/officeDocument/2006/relationships/theme" Target="/ppt/slideMasters/theme/theme1.xml" Id="R46ff63fe7620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97768f61d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02a1d7201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e9a5e537f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fe4d96f9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f38a69cd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306ca450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a01e74d68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1df327fe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