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92793d2aa84b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847fc7af63462f"/>
  </p:sldMasterIdLst>
  <p:sldIdLst>
    <p:sldId xmlns:r="http://schemas.openxmlformats.org/officeDocument/2006/relationships" id="256" r:id="R215cb79814cf40c4"/>
    <p:sldId xmlns:r="http://schemas.openxmlformats.org/officeDocument/2006/relationships" id="257" r:id="Rb49df9016b0f4dca"/>
    <p:sldId xmlns:r="http://schemas.openxmlformats.org/officeDocument/2006/relationships" id="258" r:id="Ra626e0ee02a245f0"/>
    <p:sldId xmlns:r="http://schemas.openxmlformats.org/officeDocument/2006/relationships" id="259" r:id="R2231cd127a794ec2"/>
    <p:sldId xmlns:r="http://schemas.openxmlformats.org/officeDocument/2006/relationships" id="260" r:id="R18ca510601e140cd"/>
    <p:sldId xmlns:r="http://schemas.openxmlformats.org/officeDocument/2006/relationships" id="261" r:id="R8bd6cb7d75ad4371"/>
    <p:sldId xmlns:r="http://schemas.openxmlformats.org/officeDocument/2006/relationships" id="262" r:id="R546202f361f44e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47fc7af63462f" /><Relationship Type="http://schemas.openxmlformats.org/officeDocument/2006/relationships/slide" Target="/ppt/slides/slide1.xml" Id="R215cb79814cf40c4" /><Relationship Type="http://schemas.openxmlformats.org/officeDocument/2006/relationships/slide" Target="/ppt/slides/slide2.xml" Id="Rb49df9016b0f4dca" /><Relationship Type="http://schemas.openxmlformats.org/officeDocument/2006/relationships/slide" Target="/ppt/slides/slide3.xml" Id="Ra626e0ee02a245f0" /><Relationship Type="http://schemas.openxmlformats.org/officeDocument/2006/relationships/slide" Target="/ppt/slides/slide4.xml" Id="R2231cd127a794ec2" /><Relationship Type="http://schemas.openxmlformats.org/officeDocument/2006/relationships/slide" Target="/ppt/slides/slide5.xml" Id="R18ca510601e140cd" /><Relationship Type="http://schemas.openxmlformats.org/officeDocument/2006/relationships/slide" Target="/ppt/slides/slide6.xml" Id="R8bd6cb7d75ad4371" /><Relationship Type="http://schemas.openxmlformats.org/officeDocument/2006/relationships/slide" Target="/ppt/slides/slide7.xml" Id="R546202f361f44e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cbc98743c4e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90624bde54051" /><Relationship Type="http://schemas.openxmlformats.org/officeDocument/2006/relationships/theme" Target="/ppt/slideMasters/theme/theme1.xml" Id="Rca48a1b18f0347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990624bde540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d7082e15c44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fe24e803d47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8e2ee9b5744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5c35df692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3c8ca529f47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f9ec978da43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4c75892b44f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 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10 853 921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5 083 104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ALEIDA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SKAIPE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ALF EIVIND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HUSVEG INGVE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884 880 432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