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e7526cf6847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1f40f24ef44c0b"/>
  </p:sldMasterIdLst>
  <p:sldIdLst>
    <p:sldId xmlns:r="http://schemas.openxmlformats.org/officeDocument/2006/relationships" id="256" r:id="R196f78d7f4394fa8"/>
    <p:sldId xmlns:r="http://schemas.openxmlformats.org/officeDocument/2006/relationships" id="257" r:id="Ra364c6b6852c48e8"/>
    <p:sldId xmlns:r="http://schemas.openxmlformats.org/officeDocument/2006/relationships" id="258" r:id="R0ee02c81877d49c8"/>
    <p:sldId xmlns:r="http://schemas.openxmlformats.org/officeDocument/2006/relationships" id="259" r:id="R045ef7def7d24324"/>
    <p:sldId xmlns:r="http://schemas.openxmlformats.org/officeDocument/2006/relationships" id="260" r:id="Ra9c07ff516af4fe7"/>
    <p:sldId xmlns:r="http://schemas.openxmlformats.org/officeDocument/2006/relationships" id="261" r:id="R69076207e7ea4fa7"/>
    <p:sldId xmlns:r="http://schemas.openxmlformats.org/officeDocument/2006/relationships" id="262" r:id="R2c5331faa43846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f40f24ef44c0b" /><Relationship Type="http://schemas.openxmlformats.org/officeDocument/2006/relationships/slide" Target="/ppt/slides/slide1.xml" Id="R196f78d7f4394fa8" /><Relationship Type="http://schemas.openxmlformats.org/officeDocument/2006/relationships/slide" Target="/ppt/slides/slide2.xml" Id="Ra364c6b6852c48e8" /><Relationship Type="http://schemas.openxmlformats.org/officeDocument/2006/relationships/slide" Target="/ppt/slides/slide3.xml" Id="R0ee02c81877d49c8" /><Relationship Type="http://schemas.openxmlformats.org/officeDocument/2006/relationships/slide" Target="/ppt/slides/slide4.xml" Id="R045ef7def7d24324" /><Relationship Type="http://schemas.openxmlformats.org/officeDocument/2006/relationships/slide" Target="/ppt/slides/slide5.xml" Id="Ra9c07ff516af4fe7" /><Relationship Type="http://schemas.openxmlformats.org/officeDocument/2006/relationships/slide" Target="/ppt/slides/slide6.xml" Id="R69076207e7ea4fa7" /><Relationship Type="http://schemas.openxmlformats.org/officeDocument/2006/relationships/slide" Target="/ppt/slides/slide7.xml" Id="R2c5331faa43846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008f876c9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24983da884ad8" /><Relationship Type="http://schemas.openxmlformats.org/officeDocument/2006/relationships/theme" Target="/ppt/slideMasters/theme/theme1.xml" Id="R56010bb3662f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24983da88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f804ea300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7e3ba9b96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ce35fbc9d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2924a18604c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2eddf65f5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a1609c74740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f0f5772574a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HOLEN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HOLEN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415 549 899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415 990 388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SINDRE TALLERAAS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KETIL JARL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TALLERAAS ANNE MARCELIE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TALLERAAS KRISTINA HOLEN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Gjerlovs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884 888 832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