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493ba493a42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b4da15113b4290"/>
  </p:sldMasterIdLst>
  <p:sldIdLst>
    <p:sldId xmlns:r="http://schemas.openxmlformats.org/officeDocument/2006/relationships" id="256" r:id="Rbc98c46b19ae41a9"/>
    <p:sldId xmlns:r="http://schemas.openxmlformats.org/officeDocument/2006/relationships" id="257" r:id="R9b3df09bfeca4223"/>
    <p:sldId xmlns:r="http://schemas.openxmlformats.org/officeDocument/2006/relationships" id="258" r:id="Rd460b6c6cb3f40a4"/>
    <p:sldId xmlns:r="http://schemas.openxmlformats.org/officeDocument/2006/relationships" id="259" r:id="Radd8817376014b08"/>
    <p:sldId xmlns:r="http://schemas.openxmlformats.org/officeDocument/2006/relationships" id="260" r:id="R92408e99a56f4e76"/>
    <p:sldId xmlns:r="http://schemas.openxmlformats.org/officeDocument/2006/relationships" id="261" r:id="R26af2e0c4e70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4da15113b4290" /><Relationship Type="http://schemas.openxmlformats.org/officeDocument/2006/relationships/slide" Target="/ppt/slides/slide1.xml" Id="Rbc98c46b19ae41a9" /><Relationship Type="http://schemas.openxmlformats.org/officeDocument/2006/relationships/slide" Target="/ppt/slides/slide2.xml" Id="R9b3df09bfeca4223" /><Relationship Type="http://schemas.openxmlformats.org/officeDocument/2006/relationships/slide" Target="/ppt/slides/slide3.xml" Id="Rd460b6c6cb3f40a4" /><Relationship Type="http://schemas.openxmlformats.org/officeDocument/2006/relationships/slide" Target="/ppt/slides/slide4.xml" Id="Radd8817376014b08" /><Relationship Type="http://schemas.openxmlformats.org/officeDocument/2006/relationships/slide" Target="/ppt/slides/slide5.xml" Id="R92408e99a56f4e76" /><Relationship Type="http://schemas.openxmlformats.org/officeDocument/2006/relationships/slide" Target="/ppt/slides/slide6.xml" Id="R26af2e0c4e70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973207303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cd7e796a94537" /><Relationship Type="http://schemas.openxmlformats.org/officeDocument/2006/relationships/theme" Target="/ppt/slideMasters/theme/theme1.xml" Id="R8815ee6e6c8e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cd7e796a9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df373482d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e57f900dd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4fb603a95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3c0f9b54244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00197b2fb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9f3490829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GRAND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Augusts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885 225 462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